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aveSubsetFonts="1" autoCompressPictures="0">
  <p:sldMasterIdLst>
    <p:sldMasterId id="2147483648" r:id="rId1"/>
  </p:sldMasterIdLst>
  <p:notesMasterIdLst>
    <p:notesMasterId r:id="rId12"/>
  </p:notesMasterIdLst>
  <p:handoutMasterIdLst>
    <p:handoutMasterId r:id="rId13"/>
  </p:handoutMasterIdLst>
  <p:sldIdLst>
    <p:sldId id="509" r:id="rId2"/>
    <p:sldId id="557" r:id="rId3"/>
    <p:sldId id="545" r:id="rId4"/>
    <p:sldId id="555" r:id="rId5"/>
    <p:sldId id="262" r:id="rId6"/>
    <p:sldId id="439" r:id="rId7"/>
    <p:sldId id="540" r:id="rId8"/>
    <p:sldId id="518" r:id="rId9"/>
    <p:sldId id="519" r:id="rId10"/>
    <p:sldId id="559" r:id="rId11"/>
  </p:sldIdLst>
  <p:sldSz cx="9906000" cy="6858000" type="A4"/>
  <p:notesSz cx="9144000" cy="6858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8064A3"/>
    <a:srgbClr val="5F8CAB"/>
    <a:srgbClr val="5BB47C"/>
    <a:srgbClr val="9ABC59"/>
    <a:srgbClr val="C0143C"/>
    <a:srgbClr val="4F81BD"/>
    <a:srgbClr val="FF7DA1"/>
    <a:srgbClr val="54585B"/>
    <a:srgbClr val="E48312"/>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46F890A9-2807-4EBB-B81D-B2AA78EC7F39}" styleName="Dark Style 2 - Accent 5/Accent 6">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5">
              <a:tint val="20000"/>
            </a:schemeClr>
          </a:solidFill>
        </a:fill>
      </a:tcStyle>
    </a:lastRow>
    <a:firstRow>
      <a:tcTxStyle b="on">
        <a:fontRef idx="minor">
          <a:scrgbClr r="0" g="0" b="0"/>
        </a:fontRef>
        <a:schemeClr val="lt1"/>
      </a:tcTxStyle>
      <a:tcStyle>
        <a:tcBdr/>
        <a:fill>
          <a:solidFill>
            <a:schemeClr val="accent6"/>
          </a:solidFill>
        </a:fill>
      </a:tcStyle>
    </a:firstRow>
  </a:tblStyle>
  <a:tblStyle styleId="{0660B408-B3CF-4A94-85FC-2B1E0A45F4A2}" styleName="Dark Style 2 - Accent 1/Accent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1">
              <a:tint val="20000"/>
            </a:schemeClr>
          </a:solidFill>
        </a:fill>
      </a:tcStyle>
    </a:lastRow>
    <a:firstRow>
      <a:tcTxStyle b="on">
        <a:fontRef idx="minor">
          <a:scrgbClr r="0" g="0" b="0"/>
        </a:fontRef>
        <a:schemeClr val="lt1"/>
      </a:tcTxStyle>
      <a:tcStyle>
        <a:tcBdr/>
        <a:fill>
          <a:solidFill>
            <a:schemeClr val="accent2"/>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793D81CF-94F2-401A-BA57-92F5A7B2D0C5}" styleName="Medium Style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1FECB4D8-DB02-4DC6-A0A2-4F2EBAE1DC90}" styleName="Medium Style 1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8915"/>
    <p:restoredTop sz="96240"/>
  </p:normalViewPr>
  <p:slideViewPr>
    <p:cSldViewPr snapToGrid="0" snapToObjects="1">
      <p:cViewPr>
        <p:scale>
          <a:sx n="220" d="100"/>
          <a:sy n="220" d="100"/>
        </p:scale>
        <p:origin x="-400" y="-16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handoutMaster" Target="handoutMasters/handout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diagrams/_rels/data1.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image" Target="../media/image7.jpeg"/><Relationship Id="rId4" Type="http://schemas.openxmlformats.org/officeDocument/2006/relationships/image" Target="../media/image10.jpeg"/></Relationships>
</file>

<file path=ppt/diagrams/_rels/drawing1.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image" Target="../media/image7.jpeg"/><Relationship Id="rId4" Type="http://schemas.openxmlformats.org/officeDocument/2006/relationships/image" Target="../media/image10.jpeg"/></Relationships>
</file>

<file path=ppt/diagrams/colors1.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C2E3045-60A1-824B-B5B3-BADAAA19A45D}" type="doc">
      <dgm:prSet loTypeId="urn:microsoft.com/office/officeart/2005/8/layout/pList2" loCatId="" qsTypeId="urn:microsoft.com/office/officeart/2005/8/quickstyle/simple1" qsCatId="simple" csTypeId="urn:microsoft.com/office/officeart/2005/8/colors/colorful3" csCatId="colorful" phldr="1"/>
      <dgm:spPr/>
    </dgm:pt>
    <dgm:pt modelId="{C54DB272-AA13-2F4D-9381-EC08B73A7864}">
      <dgm:prSet phldrT="[Text]" custT="1"/>
      <dgm:spPr>
        <a:solidFill>
          <a:srgbClr val="9ABC59"/>
        </a:solidFill>
      </dgm:spPr>
      <dgm:t>
        <a:bodyPr/>
        <a:lstStyle/>
        <a:p>
          <a:pPr marL="0"/>
          <a:r>
            <a:rPr lang="en-GB" sz="1400" dirty="0"/>
            <a:t>1. Grow natives in gardens</a:t>
          </a:r>
        </a:p>
      </dgm:t>
    </dgm:pt>
    <dgm:pt modelId="{2FBE4E77-DA86-B54D-9A9E-FFF421C12E78}" type="parTrans" cxnId="{366AF865-1576-0E4C-9AEE-B0E52BABCB86}">
      <dgm:prSet/>
      <dgm:spPr/>
      <dgm:t>
        <a:bodyPr/>
        <a:lstStyle/>
        <a:p>
          <a:endParaRPr lang="en-GB" sz="1800"/>
        </a:p>
      </dgm:t>
    </dgm:pt>
    <dgm:pt modelId="{AFD00F1A-63AF-CC45-A7AB-86A52AC18811}" type="sibTrans" cxnId="{366AF865-1576-0E4C-9AEE-B0E52BABCB86}">
      <dgm:prSet/>
      <dgm:spPr/>
      <dgm:t>
        <a:bodyPr/>
        <a:lstStyle/>
        <a:p>
          <a:endParaRPr lang="en-GB" sz="1800"/>
        </a:p>
      </dgm:t>
    </dgm:pt>
    <dgm:pt modelId="{5C4B99BB-97F7-8C4E-ACE2-C18B2EC63849}">
      <dgm:prSet phldrT="[Text]" custT="1"/>
      <dgm:spPr>
        <a:solidFill>
          <a:srgbClr val="5BB47C"/>
        </a:solidFill>
      </dgm:spPr>
      <dgm:t>
        <a:bodyPr/>
        <a:lstStyle/>
        <a:p>
          <a:pPr marL="0"/>
          <a:r>
            <a:rPr lang="en-GB" sz="1400" dirty="0"/>
            <a:t>2. Conserve native plants and places</a:t>
          </a:r>
        </a:p>
      </dgm:t>
    </dgm:pt>
    <dgm:pt modelId="{5D3F7D19-FE62-234B-82F7-B989B1D103BB}" type="parTrans" cxnId="{78262227-4D90-5C44-BB9C-4965767ECA66}">
      <dgm:prSet/>
      <dgm:spPr/>
      <dgm:t>
        <a:bodyPr/>
        <a:lstStyle/>
        <a:p>
          <a:endParaRPr lang="en-GB" sz="1800"/>
        </a:p>
      </dgm:t>
    </dgm:pt>
    <dgm:pt modelId="{CA4D6C24-4E7F-F144-BB99-35418358216A}" type="sibTrans" cxnId="{78262227-4D90-5C44-BB9C-4965767ECA66}">
      <dgm:prSet/>
      <dgm:spPr/>
      <dgm:t>
        <a:bodyPr/>
        <a:lstStyle/>
        <a:p>
          <a:endParaRPr lang="en-GB" sz="1800"/>
        </a:p>
      </dgm:t>
    </dgm:pt>
    <dgm:pt modelId="{AEE36FFC-27EC-1747-A581-2FC9903958EE}">
      <dgm:prSet phldrT="[Text]" custT="1"/>
      <dgm:spPr>
        <a:solidFill>
          <a:srgbClr val="5F8CAB"/>
        </a:solidFill>
      </dgm:spPr>
      <dgm:t>
        <a:bodyPr/>
        <a:lstStyle/>
        <a:p>
          <a:pPr marL="0">
            <a:buNone/>
          </a:pPr>
          <a:r>
            <a:rPr lang="en-GB" sz="1400" dirty="0"/>
            <a:t>3. Spread the word</a:t>
          </a:r>
        </a:p>
      </dgm:t>
    </dgm:pt>
    <dgm:pt modelId="{4BFE1D5A-27CE-1646-B263-627EB7B40921}" type="parTrans" cxnId="{56D01A5F-22EF-E748-96C2-552259D1B5FA}">
      <dgm:prSet/>
      <dgm:spPr/>
      <dgm:t>
        <a:bodyPr/>
        <a:lstStyle/>
        <a:p>
          <a:endParaRPr lang="en-GB" sz="1800"/>
        </a:p>
      </dgm:t>
    </dgm:pt>
    <dgm:pt modelId="{9EC45581-A5E7-B647-B2D5-201E8FE8A4FE}" type="sibTrans" cxnId="{56D01A5F-22EF-E748-96C2-552259D1B5FA}">
      <dgm:prSet/>
      <dgm:spPr/>
      <dgm:t>
        <a:bodyPr/>
        <a:lstStyle/>
        <a:p>
          <a:endParaRPr lang="en-GB" sz="1800"/>
        </a:p>
      </dgm:t>
    </dgm:pt>
    <dgm:pt modelId="{3589687E-3521-B845-9EF4-E4F570E2840C}">
      <dgm:prSet phldrT="[Text]" custT="1"/>
      <dgm:spPr>
        <a:solidFill>
          <a:srgbClr val="9ABC59"/>
        </a:solidFill>
      </dgm:spPr>
      <dgm:t>
        <a:bodyPr/>
        <a:lstStyle/>
        <a:p>
          <a:pPr marL="177800" indent="-177800">
            <a:buFont typeface="+mj-lt"/>
            <a:buAutoNum type="alphaLcParenR"/>
            <a:tabLst/>
          </a:pPr>
          <a:r>
            <a:rPr lang="en-AU" sz="1200" dirty="0"/>
            <a:t>Major plant sales</a:t>
          </a:r>
          <a:endParaRPr lang="en-GB" sz="1200" dirty="0"/>
        </a:p>
      </dgm:t>
    </dgm:pt>
    <dgm:pt modelId="{4F7423D6-5147-F640-A3EF-51E34C10B93A}" type="parTrans" cxnId="{A571149D-B230-1B4C-B56E-2E5C603F8D91}">
      <dgm:prSet/>
      <dgm:spPr/>
      <dgm:t>
        <a:bodyPr/>
        <a:lstStyle/>
        <a:p>
          <a:endParaRPr lang="en-GB" sz="1800"/>
        </a:p>
      </dgm:t>
    </dgm:pt>
    <dgm:pt modelId="{F5BDC120-794B-A640-9848-D7CF394188A4}" type="sibTrans" cxnId="{A571149D-B230-1B4C-B56E-2E5C603F8D91}">
      <dgm:prSet/>
      <dgm:spPr/>
      <dgm:t>
        <a:bodyPr/>
        <a:lstStyle/>
        <a:p>
          <a:endParaRPr lang="en-GB" sz="1800"/>
        </a:p>
      </dgm:t>
    </dgm:pt>
    <dgm:pt modelId="{F7B0859A-DC97-8E47-84C1-7919E8364C3C}">
      <dgm:prSet phldrT="[Text]" custT="1"/>
      <dgm:spPr>
        <a:solidFill>
          <a:srgbClr val="9ABC59"/>
        </a:solidFill>
      </dgm:spPr>
      <dgm:t>
        <a:bodyPr/>
        <a:lstStyle/>
        <a:p>
          <a:pPr marL="177800" indent="-177800">
            <a:buFont typeface="+mj-lt"/>
            <a:buAutoNum type="alphaLcParenR"/>
            <a:tabLst/>
          </a:pPr>
          <a:r>
            <a:rPr lang="en-AU" sz="1200" dirty="0"/>
            <a:t>Grants to DGs for propagation and development</a:t>
          </a:r>
          <a:endParaRPr lang="en-GB" sz="1200" dirty="0"/>
        </a:p>
      </dgm:t>
    </dgm:pt>
    <dgm:pt modelId="{C4F03616-CB3A-7E49-B8C8-98277DC967B9}" type="parTrans" cxnId="{B98AB3C4-EA6D-1C42-8430-B226142724D1}">
      <dgm:prSet/>
      <dgm:spPr/>
      <dgm:t>
        <a:bodyPr/>
        <a:lstStyle/>
        <a:p>
          <a:endParaRPr lang="en-GB" sz="1800"/>
        </a:p>
      </dgm:t>
    </dgm:pt>
    <dgm:pt modelId="{96499637-C9F7-084D-A5EA-0E6D44CB649F}" type="sibTrans" cxnId="{B98AB3C4-EA6D-1C42-8430-B226142724D1}">
      <dgm:prSet/>
      <dgm:spPr/>
      <dgm:t>
        <a:bodyPr/>
        <a:lstStyle/>
        <a:p>
          <a:endParaRPr lang="en-GB" sz="1800"/>
        </a:p>
      </dgm:t>
    </dgm:pt>
    <dgm:pt modelId="{4ABE0262-419C-8446-BE54-34DFBBC98C8D}">
      <dgm:prSet phldrT="[Text]" custT="1"/>
      <dgm:spPr>
        <a:solidFill>
          <a:srgbClr val="9ABC59"/>
        </a:solidFill>
      </dgm:spPr>
      <dgm:t>
        <a:bodyPr/>
        <a:lstStyle/>
        <a:p>
          <a:pPr marL="177800" indent="-177800">
            <a:buFont typeface="+mj-lt"/>
            <a:buAutoNum type="alphaLcParenR"/>
            <a:tabLst/>
          </a:pPr>
          <a:r>
            <a:rPr lang="en-AU" sz="1200" dirty="0"/>
            <a:t>Open gardens</a:t>
          </a:r>
          <a:endParaRPr lang="en-GB" sz="1200" dirty="0"/>
        </a:p>
      </dgm:t>
    </dgm:pt>
    <dgm:pt modelId="{C30369B9-C49D-4046-BCCB-9A14A0ADC02E}" type="parTrans" cxnId="{548EF876-95B1-1246-9B0A-7FA9FBFB6A7B}">
      <dgm:prSet/>
      <dgm:spPr/>
      <dgm:t>
        <a:bodyPr/>
        <a:lstStyle/>
        <a:p>
          <a:endParaRPr lang="en-GB" sz="1800"/>
        </a:p>
      </dgm:t>
    </dgm:pt>
    <dgm:pt modelId="{2F7C9D3C-C3EA-744D-A69B-EA43543D42FD}" type="sibTrans" cxnId="{548EF876-95B1-1246-9B0A-7FA9FBFB6A7B}">
      <dgm:prSet/>
      <dgm:spPr/>
      <dgm:t>
        <a:bodyPr/>
        <a:lstStyle/>
        <a:p>
          <a:endParaRPr lang="en-GB" sz="1800"/>
        </a:p>
      </dgm:t>
    </dgm:pt>
    <dgm:pt modelId="{391CA387-87E2-4746-BE26-2CEDAF0EF77E}">
      <dgm:prSet phldrT="[Text]" custT="1"/>
      <dgm:spPr>
        <a:solidFill>
          <a:srgbClr val="9ABC59"/>
        </a:solidFill>
      </dgm:spPr>
      <dgm:t>
        <a:bodyPr/>
        <a:lstStyle/>
        <a:p>
          <a:pPr marL="177800" indent="-177800">
            <a:buFont typeface="+mj-lt"/>
            <a:buAutoNum type="alphaLcParenR"/>
            <a:tabLst/>
          </a:pPr>
          <a:r>
            <a:rPr lang="en-AU" sz="1200" dirty="0"/>
            <a:t>Interest group for small gardens</a:t>
          </a:r>
          <a:endParaRPr lang="en-GB" sz="1200" dirty="0"/>
        </a:p>
      </dgm:t>
    </dgm:pt>
    <dgm:pt modelId="{17B64D2E-573B-3F48-92BB-B582D5D36C23}" type="parTrans" cxnId="{3242518E-4869-E44A-A54D-686E06BD3FFF}">
      <dgm:prSet/>
      <dgm:spPr/>
      <dgm:t>
        <a:bodyPr/>
        <a:lstStyle/>
        <a:p>
          <a:endParaRPr lang="en-GB" sz="1800"/>
        </a:p>
      </dgm:t>
    </dgm:pt>
    <dgm:pt modelId="{9E3617AE-D23C-8742-91E7-EBD7E35E843B}" type="sibTrans" cxnId="{3242518E-4869-E44A-A54D-686E06BD3FFF}">
      <dgm:prSet/>
      <dgm:spPr/>
      <dgm:t>
        <a:bodyPr/>
        <a:lstStyle/>
        <a:p>
          <a:endParaRPr lang="en-GB" sz="1800"/>
        </a:p>
      </dgm:t>
    </dgm:pt>
    <dgm:pt modelId="{2134F450-3FF6-4244-BB15-AF839E81C479}">
      <dgm:prSet phldrT="[Text]" custT="1"/>
      <dgm:spPr>
        <a:solidFill>
          <a:srgbClr val="5BB47C"/>
        </a:solidFill>
      </dgm:spPr>
      <dgm:t>
        <a:bodyPr/>
        <a:lstStyle/>
        <a:p>
          <a:pPr marL="134938" indent="-134938">
            <a:buFont typeface="+mj-lt"/>
            <a:buAutoNum type="alphaLcParenR"/>
            <a:tabLst/>
          </a:pPr>
          <a:r>
            <a:rPr lang="en-GB" sz="1200" dirty="0"/>
            <a:t>Support members’ conservation activities</a:t>
          </a:r>
        </a:p>
      </dgm:t>
    </dgm:pt>
    <dgm:pt modelId="{53FDD95B-DD7F-0048-ABCA-12B769082845}" type="parTrans" cxnId="{04CB7030-AB78-8341-AF88-A689BC4E9420}">
      <dgm:prSet/>
      <dgm:spPr/>
      <dgm:t>
        <a:bodyPr/>
        <a:lstStyle/>
        <a:p>
          <a:endParaRPr lang="en-GB" sz="1800"/>
        </a:p>
      </dgm:t>
    </dgm:pt>
    <dgm:pt modelId="{C830F194-D7B4-8649-AD4A-B090DF6276EB}" type="sibTrans" cxnId="{04CB7030-AB78-8341-AF88-A689BC4E9420}">
      <dgm:prSet/>
      <dgm:spPr/>
      <dgm:t>
        <a:bodyPr/>
        <a:lstStyle/>
        <a:p>
          <a:endParaRPr lang="en-GB" sz="1800"/>
        </a:p>
      </dgm:t>
    </dgm:pt>
    <dgm:pt modelId="{C01FFD0E-FE6A-724A-8347-10FB7DFD4EC0}">
      <dgm:prSet phldrT="[Text]" custT="1"/>
      <dgm:spPr>
        <a:solidFill>
          <a:srgbClr val="5BB47C"/>
        </a:solidFill>
      </dgm:spPr>
      <dgm:t>
        <a:bodyPr/>
        <a:lstStyle/>
        <a:p>
          <a:pPr marL="134938" indent="-134938">
            <a:buFont typeface="+mj-lt"/>
            <a:buAutoNum type="alphaLcParenR"/>
            <a:tabLst/>
          </a:pPr>
          <a:r>
            <a:rPr lang="en-GB" sz="1200" dirty="0"/>
            <a:t>Regeneration Interest group</a:t>
          </a:r>
        </a:p>
      </dgm:t>
    </dgm:pt>
    <dgm:pt modelId="{C30F1684-9B4D-454B-B7BE-A006D3CF78B6}" type="parTrans" cxnId="{52E7D294-9022-934F-935C-3BA69F7D6229}">
      <dgm:prSet/>
      <dgm:spPr/>
      <dgm:t>
        <a:bodyPr/>
        <a:lstStyle/>
        <a:p>
          <a:endParaRPr lang="en-GB" sz="1800"/>
        </a:p>
      </dgm:t>
    </dgm:pt>
    <dgm:pt modelId="{CA33CB08-72AE-464D-BAEA-28E88F26FEFA}" type="sibTrans" cxnId="{52E7D294-9022-934F-935C-3BA69F7D6229}">
      <dgm:prSet/>
      <dgm:spPr/>
      <dgm:t>
        <a:bodyPr/>
        <a:lstStyle/>
        <a:p>
          <a:endParaRPr lang="en-GB" sz="1800"/>
        </a:p>
      </dgm:t>
    </dgm:pt>
    <dgm:pt modelId="{01C8A6FE-0A6E-9C40-9E7C-2CDDD29EA9A3}">
      <dgm:prSet phldrT="[Text]" custT="1"/>
      <dgm:spPr>
        <a:solidFill>
          <a:srgbClr val="8064A3"/>
        </a:solidFill>
      </dgm:spPr>
      <dgm:t>
        <a:bodyPr/>
        <a:lstStyle/>
        <a:p>
          <a:pPr marL="0"/>
          <a:r>
            <a:rPr lang="en-GB" sz="1400" dirty="0"/>
            <a:t>4. Improve how we do things</a:t>
          </a:r>
        </a:p>
      </dgm:t>
    </dgm:pt>
    <dgm:pt modelId="{1DB4DA51-2EE5-F545-A3AA-1CAF12F0A445}" type="parTrans" cxnId="{FAB51B69-5070-6148-AEC7-0CDBA3950982}">
      <dgm:prSet/>
      <dgm:spPr/>
      <dgm:t>
        <a:bodyPr/>
        <a:lstStyle/>
        <a:p>
          <a:endParaRPr lang="en-GB" sz="1800"/>
        </a:p>
      </dgm:t>
    </dgm:pt>
    <dgm:pt modelId="{483AA370-1010-144C-A908-ECA0C4095641}" type="sibTrans" cxnId="{FAB51B69-5070-6148-AEC7-0CDBA3950982}">
      <dgm:prSet/>
      <dgm:spPr/>
      <dgm:t>
        <a:bodyPr/>
        <a:lstStyle/>
        <a:p>
          <a:endParaRPr lang="en-GB" sz="1800"/>
        </a:p>
      </dgm:t>
    </dgm:pt>
    <dgm:pt modelId="{0556A0DC-5813-1046-B2F8-7DD079E539BD}">
      <dgm:prSet phldrT="[Text]" custT="1"/>
      <dgm:spPr>
        <a:solidFill>
          <a:srgbClr val="8064A3"/>
        </a:solidFill>
      </dgm:spPr>
      <dgm:t>
        <a:bodyPr/>
        <a:lstStyle/>
        <a:p>
          <a:pPr marL="177800" indent="-177800">
            <a:buFont typeface="+mj-lt"/>
            <a:buAutoNum type="alphaLcParenR"/>
            <a:tabLst/>
          </a:pPr>
          <a:r>
            <a:rPr lang="en-AU" sz="1200" dirty="0"/>
            <a:t>Clean up constitution</a:t>
          </a:r>
          <a:endParaRPr lang="en-GB" sz="1200" dirty="0"/>
        </a:p>
      </dgm:t>
    </dgm:pt>
    <dgm:pt modelId="{6EABA90C-97C2-8A46-AF9B-D329ECAC2BD6}" type="parTrans" cxnId="{B2A3866E-AB38-0E44-A3C8-A326B935C6EA}">
      <dgm:prSet/>
      <dgm:spPr/>
      <dgm:t>
        <a:bodyPr/>
        <a:lstStyle/>
        <a:p>
          <a:endParaRPr lang="en-GB" sz="1800"/>
        </a:p>
      </dgm:t>
    </dgm:pt>
    <dgm:pt modelId="{44AF55E6-01F9-FD45-92FA-8BF0F95CF288}" type="sibTrans" cxnId="{B2A3866E-AB38-0E44-A3C8-A326B935C6EA}">
      <dgm:prSet/>
      <dgm:spPr/>
      <dgm:t>
        <a:bodyPr/>
        <a:lstStyle/>
        <a:p>
          <a:endParaRPr lang="en-GB" sz="1800"/>
        </a:p>
      </dgm:t>
    </dgm:pt>
    <dgm:pt modelId="{147D04E0-7A4E-844C-9827-02E5EDE47D42}">
      <dgm:prSet phldrT="[Text]" custT="1"/>
      <dgm:spPr>
        <a:solidFill>
          <a:srgbClr val="8064A3"/>
        </a:solidFill>
      </dgm:spPr>
      <dgm:t>
        <a:bodyPr/>
        <a:lstStyle/>
        <a:p>
          <a:pPr marL="177800" indent="-177800">
            <a:buFont typeface="+mj-lt"/>
            <a:buAutoNum type="alphaLcParenR"/>
            <a:tabLst/>
          </a:pPr>
          <a:r>
            <a:rPr lang="en-GB" sz="1200" dirty="0"/>
            <a:t>Improve member care</a:t>
          </a:r>
        </a:p>
      </dgm:t>
    </dgm:pt>
    <dgm:pt modelId="{10FA81AA-74A7-024D-87BE-165B53A87B5C}" type="parTrans" cxnId="{ECE4D036-A47B-244F-AA2B-4D269C925D63}">
      <dgm:prSet/>
      <dgm:spPr/>
      <dgm:t>
        <a:bodyPr/>
        <a:lstStyle/>
        <a:p>
          <a:endParaRPr lang="en-GB" sz="1800"/>
        </a:p>
      </dgm:t>
    </dgm:pt>
    <dgm:pt modelId="{3ACD2B1D-DF4A-4748-945E-9E1DDBC2E8F7}" type="sibTrans" cxnId="{ECE4D036-A47B-244F-AA2B-4D269C925D63}">
      <dgm:prSet/>
      <dgm:spPr/>
      <dgm:t>
        <a:bodyPr/>
        <a:lstStyle/>
        <a:p>
          <a:endParaRPr lang="en-GB" sz="1800"/>
        </a:p>
      </dgm:t>
    </dgm:pt>
    <dgm:pt modelId="{09350004-34E4-3541-B0ED-0B6A5C7D0DA4}">
      <dgm:prSet phldrT="[Text]" custT="1"/>
      <dgm:spPr>
        <a:solidFill>
          <a:srgbClr val="8064A3"/>
        </a:solidFill>
      </dgm:spPr>
      <dgm:t>
        <a:bodyPr/>
        <a:lstStyle/>
        <a:p>
          <a:pPr marL="177800" indent="-177800">
            <a:buFont typeface="+mj-lt"/>
            <a:buAutoNum type="alphaLcParenR"/>
            <a:tabLst/>
          </a:pPr>
          <a:r>
            <a:rPr lang="en-GB" sz="1200" dirty="0"/>
            <a:t>Improve marketing and promotion</a:t>
          </a:r>
        </a:p>
      </dgm:t>
    </dgm:pt>
    <dgm:pt modelId="{3FAFA737-5787-BB4A-92F2-732EB621ADE0}" type="parTrans" cxnId="{1A295262-8DB9-0C4F-9183-71338E35DB01}">
      <dgm:prSet/>
      <dgm:spPr/>
      <dgm:t>
        <a:bodyPr/>
        <a:lstStyle/>
        <a:p>
          <a:endParaRPr lang="en-GB" sz="1800"/>
        </a:p>
      </dgm:t>
    </dgm:pt>
    <dgm:pt modelId="{1000931E-C44E-9349-B9D5-BA2AD30A1473}" type="sibTrans" cxnId="{1A295262-8DB9-0C4F-9183-71338E35DB01}">
      <dgm:prSet/>
      <dgm:spPr/>
      <dgm:t>
        <a:bodyPr/>
        <a:lstStyle/>
        <a:p>
          <a:endParaRPr lang="en-GB" sz="1800"/>
        </a:p>
      </dgm:t>
    </dgm:pt>
    <dgm:pt modelId="{FC4EA15C-E139-A546-9AC3-F77DEA4F2401}">
      <dgm:prSet phldrT="[Text]" custT="1"/>
      <dgm:spPr>
        <a:solidFill>
          <a:srgbClr val="5F8CAB"/>
        </a:solidFill>
      </dgm:spPr>
      <dgm:t>
        <a:bodyPr/>
        <a:lstStyle/>
        <a:p>
          <a:pPr marL="177800" indent="-177800">
            <a:buFont typeface="+mj-lt"/>
            <a:buAutoNum type="alphaLcParenR"/>
            <a:tabLst/>
          </a:pPr>
          <a:r>
            <a:rPr lang="en-GB" sz="1200" dirty="0"/>
            <a:t>Biennial Conference</a:t>
          </a:r>
        </a:p>
      </dgm:t>
    </dgm:pt>
    <dgm:pt modelId="{62F99868-640B-F74E-8A1B-E032B40B7561}" type="parTrans" cxnId="{18DEDE9B-FBA5-2F48-8EDE-CC6388D95570}">
      <dgm:prSet/>
      <dgm:spPr/>
      <dgm:t>
        <a:bodyPr/>
        <a:lstStyle/>
        <a:p>
          <a:endParaRPr lang="en-GB" sz="1800"/>
        </a:p>
      </dgm:t>
    </dgm:pt>
    <dgm:pt modelId="{8254FDD1-C76C-9441-961B-A5915F76CEED}" type="sibTrans" cxnId="{18DEDE9B-FBA5-2F48-8EDE-CC6388D95570}">
      <dgm:prSet/>
      <dgm:spPr/>
      <dgm:t>
        <a:bodyPr/>
        <a:lstStyle/>
        <a:p>
          <a:endParaRPr lang="en-GB" sz="1800"/>
        </a:p>
      </dgm:t>
    </dgm:pt>
    <dgm:pt modelId="{008619B7-2719-0943-B11E-2D898AE12E7A}">
      <dgm:prSet phldrT="[Text]" custT="1"/>
      <dgm:spPr>
        <a:solidFill>
          <a:srgbClr val="5F8CAB"/>
        </a:solidFill>
      </dgm:spPr>
      <dgm:t>
        <a:bodyPr/>
        <a:lstStyle/>
        <a:p>
          <a:pPr marL="177800" indent="-177800">
            <a:buFont typeface="+mj-lt"/>
            <a:buAutoNum type="alphaLcParenR"/>
            <a:tabLst/>
          </a:pPr>
          <a:r>
            <a:rPr lang="en-GB" sz="1200" dirty="0"/>
            <a:t>Program on online and face to face workshops</a:t>
          </a:r>
        </a:p>
      </dgm:t>
    </dgm:pt>
    <dgm:pt modelId="{A7D6B7FC-A751-F847-AED2-FB3473606C86}" type="parTrans" cxnId="{DB3A7AB0-161F-1841-B5C4-D36F038DE1FE}">
      <dgm:prSet/>
      <dgm:spPr/>
      <dgm:t>
        <a:bodyPr/>
        <a:lstStyle/>
        <a:p>
          <a:endParaRPr lang="en-GB" sz="1800"/>
        </a:p>
      </dgm:t>
    </dgm:pt>
    <dgm:pt modelId="{E7DFD180-01E5-4146-8525-39297A909CAE}" type="sibTrans" cxnId="{DB3A7AB0-161F-1841-B5C4-D36F038DE1FE}">
      <dgm:prSet/>
      <dgm:spPr/>
      <dgm:t>
        <a:bodyPr/>
        <a:lstStyle/>
        <a:p>
          <a:endParaRPr lang="en-GB" sz="1800"/>
        </a:p>
      </dgm:t>
    </dgm:pt>
    <dgm:pt modelId="{6FB44767-4A72-FD40-B6CE-0C56E6F986E5}">
      <dgm:prSet phldrT="[Text]" custT="1"/>
      <dgm:spPr>
        <a:solidFill>
          <a:srgbClr val="8064A3"/>
        </a:solidFill>
      </dgm:spPr>
      <dgm:t>
        <a:bodyPr/>
        <a:lstStyle/>
        <a:p>
          <a:pPr marL="177800" indent="-177800">
            <a:buFont typeface="+mj-lt"/>
            <a:buAutoNum type="alphaLcParenR"/>
            <a:tabLst/>
          </a:pPr>
          <a:r>
            <a:rPr lang="en-GB" sz="1200" dirty="0"/>
            <a:t>Improve DG toolkit</a:t>
          </a:r>
        </a:p>
      </dgm:t>
    </dgm:pt>
    <dgm:pt modelId="{930498B0-7ECA-BA4B-AB63-8ECB53CFD212}" type="parTrans" cxnId="{A6E7EF49-D46B-8041-AE77-A0B045FAC8AE}">
      <dgm:prSet/>
      <dgm:spPr/>
      <dgm:t>
        <a:bodyPr/>
        <a:lstStyle/>
        <a:p>
          <a:endParaRPr lang="en-GB" sz="1400"/>
        </a:p>
      </dgm:t>
    </dgm:pt>
    <dgm:pt modelId="{D9574210-8A39-5B4C-86FA-06DEAFE9EF8F}" type="sibTrans" cxnId="{A6E7EF49-D46B-8041-AE77-A0B045FAC8AE}">
      <dgm:prSet/>
      <dgm:spPr/>
      <dgm:t>
        <a:bodyPr/>
        <a:lstStyle/>
        <a:p>
          <a:endParaRPr lang="en-GB" sz="1400"/>
        </a:p>
      </dgm:t>
    </dgm:pt>
    <dgm:pt modelId="{E6DB38CA-316E-D643-AE47-9FFD635F8BF0}">
      <dgm:prSet phldrT="[Text]" custT="1"/>
      <dgm:spPr>
        <a:solidFill>
          <a:srgbClr val="5BB47C"/>
        </a:solidFill>
      </dgm:spPr>
      <dgm:t>
        <a:bodyPr/>
        <a:lstStyle/>
        <a:p>
          <a:pPr marL="134938" indent="-134938">
            <a:buFont typeface="+mj-lt"/>
            <a:buAutoNum type="alphaLcParenR"/>
            <a:tabLst/>
          </a:pPr>
          <a:r>
            <a:rPr lang="en-GB" sz="1200" dirty="0"/>
            <a:t>Build partnerships to support conservation</a:t>
          </a:r>
        </a:p>
      </dgm:t>
    </dgm:pt>
    <dgm:pt modelId="{2EEDF58F-6DEE-DC48-BC6F-9676DDF9BA9E}" type="parTrans" cxnId="{68BAA796-E9FD-304A-A738-4C2CD7BBDA0C}">
      <dgm:prSet/>
      <dgm:spPr/>
      <dgm:t>
        <a:bodyPr/>
        <a:lstStyle/>
        <a:p>
          <a:endParaRPr lang="en-GB" sz="1400"/>
        </a:p>
      </dgm:t>
    </dgm:pt>
    <dgm:pt modelId="{5B0123E6-11BC-DC45-97D4-B5A9D1F6973C}" type="sibTrans" cxnId="{68BAA796-E9FD-304A-A738-4C2CD7BBDA0C}">
      <dgm:prSet/>
      <dgm:spPr/>
      <dgm:t>
        <a:bodyPr/>
        <a:lstStyle/>
        <a:p>
          <a:endParaRPr lang="en-GB" sz="1400"/>
        </a:p>
      </dgm:t>
    </dgm:pt>
    <dgm:pt modelId="{CCC775DB-2961-8E40-8EA9-C83B565DEBE2}">
      <dgm:prSet phldrT="[Text]" custT="1"/>
      <dgm:spPr>
        <a:solidFill>
          <a:srgbClr val="8064A3"/>
        </a:solidFill>
      </dgm:spPr>
      <dgm:t>
        <a:bodyPr/>
        <a:lstStyle/>
        <a:p>
          <a:pPr marL="177800" indent="-177800">
            <a:buFont typeface="+mj-lt"/>
            <a:buAutoNum type="alphaLcParenR"/>
            <a:tabLst/>
          </a:pPr>
          <a:r>
            <a:rPr lang="en-GB" sz="1200" dirty="0"/>
            <a:t>Modernise AP journal</a:t>
          </a:r>
        </a:p>
      </dgm:t>
    </dgm:pt>
    <dgm:pt modelId="{62750536-E0D4-E54C-8D71-8264D85B644D}" type="parTrans" cxnId="{92E623DA-730F-5A43-9F4A-FE112BD83CFB}">
      <dgm:prSet/>
      <dgm:spPr/>
      <dgm:t>
        <a:bodyPr/>
        <a:lstStyle/>
        <a:p>
          <a:endParaRPr lang="en-GB" sz="1400"/>
        </a:p>
      </dgm:t>
    </dgm:pt>
    <dgm:pt modelId="{1F29D3DC-BE5B-9D4C-AD85-C3A4ABD1C3E7}" type="sibTrans" cxnId="{92E623DA-730F-5A43-9F4A-FE112BD83CFB}">
      <dgm:prSet/>
      <dgm:spPr/>
      <dgm:t>
        <a:bodyPr/>
        <a:lstStyle/>
        <a:p>
          <a:endParaRPr lang="en-GB" sz="1400"/>
        </a:p>
      </dgm:t>
    </dgm:pt>
    <dgm:pt modelId="{EDD3ED97-49C3-5344-9F86-9A832E1AE112}" type="pres">
      <dgm:prSet presAssocID="{DC2E3045-60A1-824B-B5B3-BADAAA19A45D}" presName="Name0" presStyleCnt="0">
        <dgm:presLayoutVars>
          <dgm:dir/>
          <dgm:resizeHandles val="exact"/>
        </dgm:presLayoutVars>
      </dgm:prSet>
      <dgm:spPr/>
    </dgm:pt>
    <dgm:pt modelId="{27EBD8C6-E943-9547-A8B9-43CF20DA8169}" type="pres">
      <dgm:prSet presAssocID="{DC2E3045-60A1-824B-B5B3-BADAAA19A45D}" presName="bkgdShp" presStyleLbl="alignAccFollowNode1" presStyleIdx="0" presStyleCnt="1" custScaleY="58483" custLinFactNeighborX="-8" custLinFactNeighborY="-17137"/>
      <dgm:spPr/>
    </dgm:pt>
    <dgm:pt modelId="{D584E1A8-D314-9246-8B3D-AA2F3EE8817A}" type="pres">
      <dgm:prSet presAssocID="{DC2E3045-60A1-824B-B5B3-BADAAA19A45D}" presName="linComp" presStyleCnt="0"/>
      <dgm:spPr/>
    </dgm:pt>
    <dgm:pt modelId="{678C91FC-B074-9242-A1CB-1AEC54EC0855}" type="pres">
      <dgm:prSet presAssocID="{C54DB272-AA13-2F4D-9381-EC08B73A7864}" presName="compNode" presStyleCnt="0"/>
      <dgm:spPr/>
    </dgm:pt>
    <dgm:pt modelId="{5C0A692A-2E73-7B45-B8FB-DA0DC6A8E94F}" type="pres">
      <dgm:prSet presAssocID="{C54DB272-AA13-2F4D-9381-EC08B73A7864}" presName="node" presStyleLbl="node1" presStyleIdx="0" presStyleCnt="4" custScaleY="97553" custLinFactNeighborX="-1924" custLinFactNeighborY="-27122">
        <dgm:presLayoutVars>
          <dgm:bulletEnabled val="1"/>
        </dgm:presLayoutVars>
      </dgm:prSet>
      <dgm:spPr/>
    </dgm:pt>
    <dgm:pt modelId="{CE5BAD6F-A6B5-5748-92CA-8695069C0A3F}" type="pres">
      <dgm:prSet presAssocID="{C54DB272-AA13-2F4D-9381-EC08B73A7864}" presName="invisiNode" presStyleLbl="node1" presStyleIdx="0" presStyleCnt="4"/>
      <dgm:spPr/>
    </dgm:pt>
    <dgm:pt modelId="{6D6640EA-ABD1-E843-B563-E09675088FE9}" type="pres">
      <dgm:prSet presAssocID="{C54DB272-AA13-2F4D-9381-EC08B73A7864}" presName="imagNode" presStyleLbl="fgImgPlace1" presStyleIdx="0" presStyleCnt="4" custScaleY="65562" custLinFactNeighborX="-1924" custLinFactNeighborY="-23076"/>
      <dgm:spPr>
        <a:blipFill>
          <a:blip xmlns:r="http://schemas.openxmlformats.org/officeDocument/2006/relationships" r:embed="rId1" cstate="screen">
            <a:extLst>
              <a:ext uri="{28A0092B-C50C-407E-A947-70E740481C1C}">
                <a14:useLocalDpi xmlns:a14="http://schemas.microsoft.com/office/drawing/2010/main"/>
              </a:ext>
            </a:extLst>
          </a:blip>
          <a:srcRect/>
          <a:stretch>
            <a:fillRect/>
          </a:stretch>
        </a:blipFill>
      </dgm:spPr>
    </dgm:pt>
    <dgm:pt modelId="{4D61436F-5354-F746-82F3-37DF00875FB3}" type="pres">
      <dgm:prSet presAssocID="{AFD00F1A-63AF-CC45-A7AB-86A52AC18811}" presName="sibTrans" presStyleLbl="sibTrans2D1" presStyleIdx="0" presStyleCnt="0"/>
      <dgm:spPr/>
    </dgm:pt>
    <dgm:pt modelId="{2562AC23-3250-9D44-80EF-FB96679C96F8}" type="pres">
      <dgm:prSet presAssocID="{5C4B99BB-97F7-8C4E-ACE2-C18B2EC63849}" presName="compNode" presStyleCnt="0"/>
      <dgm:spPr/>
    </dgm:pt>
    <dgm:pt modelId="{91E53895-1203-4B44-B0D5-4DD638A89797}" type="pres">
      <dgm:prSet presAssocID="{5C4B99BB-97F7-8C4E-ACE2-C18B2EC63849}" presName="node" presStyleLbl="node1" presStyleIdx="1" presStyleCnt="4" custScaleY="97553" custLinFactNeighborX="-1924" custLinFactNeighborY="-27122">
        <dgm:presLayoutVars>
          <dgm:bulletEnabled val="1"/>
        </dgm:presLayoutVars>
      </dgm:prSet>
      <dgm:spPr/>
    </dgm:pt>
    <dgm:pt modelId="{07EC0062-16B8-BD40-BB1E-CEC23490508C}" type="pres">
      <dgm:prSet presAssocID="{5C4B99BB-97F7-8C4E-ACE2-C18B2EC63849}" presName="invisiNode" presStyleLbl="node1" presStyleIdx="1" presStyleCnt="4"/>
      <dgm:spPr/>
    </dgm:pt>
    <dgm:pt modelId="{208BD81C-245A-3447-BE8F-2282F944DC51}" type="pres">
      <dgm:prSet presAssocID="{5C4B99BB-97F7-8C4E-ACE2-C18B2EC63849}" presName="imagNode" presStyleLbl="fgImgPlace1" presStyleIdx="1" presStyleCnt="4" custScaleY="65562" custLinFactNeighborX="-1924" custLinFactNeighborY="-23076"/>
      <dgm:spPr>
        <a:blipFill>
          <a:blip xmlns:r="http://schemas.openxmlformats.org/officeDocument/2006/relationships" r:embed="rId2" cstate="screen">
            <a:extLst>
              <a:ext uri="{28A0092B-C50C-407E-A947-70E740481C1C}">
                <a14:useLocalDpi xmlns:a14="http://schemas.microsoft.com/office/drawing/2010/main"/>
              </a:ext>
            </a:extLst>
          </a:blip>
          <a:srcRect/>
          <a:stretch>
            <a:fillRect/>
          </a:stretch>
        </a:blipFill>
      </dgm:spPr>
    </dgm:pt>
    <dgm:pt modelId="{CB758572-F071-F741-B45B-E03268EFAD91}" type="pres">
      <dgm:prSet presAssocID="{CA4D6C24-4E7F-F144-BB99-35418358216A}" presName="sibTrans" presStyleLbl="sibTrans2D1" presStyleIdx="0" presStyleCnt="0"/>
      <dgm:spPr/>
    </dgm:pt>
    <dgm:pt modelId="{77783C62-E9E6-AC43-9CA1-971A82EF1AB0}" type="pres">
      <dgm:prSet presAssocID="{AEE36FFC-27EC-1747-A581-2FC9903958EE}" presName="compNode" presStyleCnt="0"/>
      <dgm:spPr/>
    </dgm:pt>
    <dgm:pt modelId="{2A777CB9-08C5-BB4C-A496-E319BCD3E938}" type="pres">
      <dgm:prSet presAssocID="{AEE36FFC-27EC-1747-A581-2FC9903958EE}" presName="node" presStyleLbl="node1" presStyleIdx="2" presStyleCnt="4" custScaleY="97553" custLinFactNeighborX="-1924" custLinFactNeighborY="-27122">
        <dgm:presLayoutVars>
          <dgm:bulletEnabled val="1"/>
        </dgm:presLayoutVars>
      </dgm:prSet>
      <dgm:spPr/>
    </dgm:pt>
    <dgm:pt modelId="{269F206D-D12E-C44F-9C91-01DB1C13D030}" type="pres">
      <dgm:prSet presAssocID="{AEE36FFC-27EC-1747-A581-2FC9903958EE}" presName="invisiNode" presStyleLbl="node1" presStyleIdx="2" presStyleCnt="4"/>
      <dgm:spPr/>
    </dgm:pt>
    <dgm:pt modelId="{A71C32AB-4584-9543-8C75-B0DB38150A15}" type="pres">
      <dgm:prSet presAssocID="{AEE36FFC-27EC-1747-A581-2FC9903958EE}" presName="imagNode" presStyleLbl="fgImgPlace1" presStyleIdx="2" presStyleCnt="4" custScaleY="65562" custLinFactNeighborX="-1924" custLinFactNeighborY="-23076"/>
      <dgm:spPr>
        <a:blipFill>
          <a:blip xmlns:r="http://schemas.openxmlformats.org/officeDocument/2006/relationships" r:embed="rId3" cstate="screen">
            <a:extLst>
              <a:ext uri="{28A0092B-C50C-407E-A947-70E740481C1C}">
                <a14:useLocalDpi xmlns:a14="http://schemas.microsoft.com/office/drawing/2010/main"/>
              </a:ext>
            </a:extLst>
          </a:blip>
          <a:srcRect/>
          <a:stretch>
            <a:fillRect/>
          </a:stretch>
        </a:blipFill>
      </dgm:spPr>
    </dgm:pt>
    <dgm:pt modelId="{55F56F0F-6373-9E42-9A18-B60A0E53618F}" type="pres">
      <dgm:prSet presAssocID="{9EC45581-A5E7-B647-B2D5-201E8FE8A4FE}" presName="sibTrans" presStyleLbl="sibTrans2D1" presStyleIdx="0" presStyleCnt="0"/>
      <dgm:spPr/>
    </dgm:pt>
    <dgm:pt modelId="{2387D299-1306-BD4C-9E53-DC707FE1593C}" type="pres">
      <dgm:prSet presAssocID="{01C8A6FE-0A6E-9C40-9E7C-2CDDD29EA9A3}" presName="compNode" presStyleCnt="0"/>
      <dgm:spPr/>
    </dgm:pt>
    <dgm:pt modelId="{4A35EEA9-A854-5246-9CF3-8782488FDAE9}" type="pres">
      <dgm:prSet presAssocID="{01C8A6FE-0A6E-9C40-9E7C-2CDDD29EA9A3}" presName="node" presStyleLbl="node1" presStyleIdx="3" presStyleCnt="4" custScaleY="97553" custLinFactNeighborX="-1924" custLinFactNeighborY="-27122">
        <dgm:presLayoutVars>
          <dgm:bulletEnabled val="1"/>
        </dgm:presLayoutVars>
      </dgm:prSet>
      <dgm:spPr/>
    </dgm:pt>
    <dgm:pt modelId="{808B2695-BCF5-AD42-A19C-A7CEC6530F33}" type="pres">
      <dgm:prSet presAssocID="{01C8A6FE-0A6E-9C40-9E7C-2CDDD29EA9A3}" presName="invisiNode" presStyleLbl="node1" presStyleIdx="3" presStyleCnt="4"/>
      <dgm:spPr/>
    </dgm:pt>
    <dgm:pt modelId="{F52B4FF8-5FC0-634B-B600-0D12B888C176}" type="pres">
      <dgm:prSet presAssocID="{01C8A6FE-0A6E-9C40-9E7C-2CDDD29EA9A3}" presName="imagNode" presStyleLbl="fgImgPlace1" presStyleIdx="3" presStyleCnt="4" custScaleY="65562" custLinFactNeighborX="-1924" custLinFactNeighborY="-23076"/>
      <dgm:spPr>
        <a:blipFill>
          <a:blip xmlns:r="http://schemas.openxmlformats.org/officeDocument/2006/relationships" r:embed="rId4" cstate="screen">
            <a:extLst>
              <a:ext uri="{28A0092B-C50C-407E-A947-70E740481C1C}">
                <a14:useLocalDpi xmlns:a14="http://schemas.microsoft.com/office/drawing/2010/main"/>
              </a:ext>
            </a:extLst>
          </a:blip>
          <a:srcRect/>
          <a:stretch>
            <a:fillRect/>
          </a:stretch>
        </a:blipFill>
      </dgm:spPr>
    </dgm:pt>
  </dgm:ptLst>
  <dgm:cxnLst>
    <dgm:cxn modelId="{ECC62400-03E9-C246-965B-B62AAE0AF535}" type="presOf" srcId="{391CA387-87E2-4746-BE26-2CEDAF0EF77E}" destId="{5C0A692A-2E73-7B45-B8FB-DA0DC6A8E94F}" srcOrd="0" destOrd="4" presId="urn:microsoft.com/office/officeart/2005/8/layout/pList2"/>
    <dgm:cxn modelId="{E4D7CB1F-FAEB-B64E-8913-6F50EB223FE6}" type="presOf" srcId="{9EC45581-A5E7-B647-B2D5-201E8FE8A4FE}" destId="{55F56F0F-6373-9E42-9A18-B60A0E53618F}" srcOrd="0" destOrd="0" presId="urn:microsoft.com/office/officeart/2005/8/layout/pList2"/>
    <dgm:cxn modelId="{78262227-4D90-5C44-BB9C-4965767ECA66}" srcId="{DC2E3045-60A1-824B-B5B3-BADAAA19A45D}" destId="{5C4B99BB-97F7-8C4E-ACE2-C18B2EC63849}" srcOrd="1" destOrd="0" parTransId="{5D3F7D19-FE62-234B-82F7-B989B1D103BB}" sibTransId="{CA4D6C24-4E7F-F144-BB99-35418358216A}"/>
    <dgm:cxn modelId="{5D17A228-8B8A-BD4A-8CBF-5034E0B7726E}" type="presOf" srcId="{008619B7-2719-0943-B11E-2D898AE12E7A}" destId="{2A777CB9-08C5-BB4C-A496-E319BCD3E938}" srcOrd="0" destOrd="2" presId="urn:microsoft.com/office/officeart/2005/8/layout/pList2"/>
    <dgm:cxn modelId="{0DA5FA29-9EE2-064B-AE88-AF81813E51EA}" type="presOf" srcId="{AFD00F1A-63AF-CC45-A7AB-86A52AC18811}" destId="{4D61436F-5354-F746-82F3-37DF00875FB3}" srcOrd="0" destOrd="0" presId="urn:microsoft.com/office/officeart/2005/8/layout/pList2"/>
    <dgm:cxn modelId="{D3BB3E2A-04F9-C84D-8E1B-84DAE0C5F617}" type="presOf" srcId="{E6DB38CA-316E-D643-AE47-9FFD635F8BF0}" destId="{91E53895-1203-4B44-B0D5-4DD638A89797}" srcOrd="0" destOrd="2" presId="urn:microsoft.com/office/officeart/2005/8/layout/pList2"/>
    <dgm:cxn modelId="{366B0E2C-253D-C549-9BEA-6A1CE4F98996}" type="presOf" srcId="{09350004-34E4-3541-B0ED-0B6A5C7D0DA4}" destId="{4A35EEA9-A854-5246-9CF3-8782488FDAE9}" srcOrd="0" destOrd="5" presId="urn:microsoft.com/office/officeart/2005/8/layout/pList2"/>
    <dgm:cxn modelId="{04CB7030-AB78-8341-AF88-A689BC4E9420}" srcId="{5C4B99BB-97F7-8C4E-ACE2-C18B2EC63849}" destId="{2134F450-3FF6-4244-BB15-AF839E81C479}" srcOrd="0" destOrd="0" parTransId="{53FDD95B-DD7F-0048-ABCA-12B769082845}" sibTransId="{C830F194-D7B4-8649-AD4A-B090DF6276EB}"/>
    <dgm:cxn modelId="{FC109F33-849F-E74F-8E91-8E7F1C65740B}" type="presOf" srcId="{4ABE0262-419C-8446-BE54-34DFBBC98C8D}" destId="{5C0A692A-2E73-7B45-B8FB-DA0DC6A8E94F}" srcOrd="0" destOrd="3" presId="urn:microsoft.com/office/officeart/2005/8/layout/pList2"/>
    <dgm:cxn modelId="{AA811E36-84AD-8448-9788-5F0B45076E9C}" type="presOf" srcId="{CCC775DB-2961-8E40-8EA9-C83B565DEBE2}" destId="{4A35EEA9-A854-5246-9CF3-8782488FDAE9}" srcOrd="0" destOrd="4" presId="urn:microsoft.com/office/officeart/2005/8/layout/pList2"/>
    <dgm:cxn modelId="{ECE4D036-A47B-244F-AA2B-4D269C925D63}" srcId="{01C8A6FE-0A6E-9C40-9E7C-2CDDD29EA9A3}" destId="{147D04E0-7A4E-844C-9827-02E5EDE47D42}" srcOrd="1" destOrd="0" parTransId="{10FA81AA-74A7-024D-87BE-165B53A87B5C}" sibTransId="{3ACD2B1D-DF4A-4748-945E-9E1DDBC2E8F7}"/>
    <dgm:cxn modelId="{B4F24738-A71B-9D4D-9623-E27C2ED99DD7}" type="presOf" srcId="{3589687E-3521-B845-9EF4-E4F570E2840C}" destId="{5C0A692A-2E73-7B45-B8FB-DA0DC6A8E94F}" srcOrd="0" destOrd="1" presId="urn:microsoft.com/office/officeart/2005/8/layout/pList2"/>
    <dgm:cxn modelId="{55AE0146-C54F-9B4E-873D-0331A2598006}" type="presOf" srcId="{AEE36FFC-27EC-1747-A581-2FC9903958EE}" destId="{2A777CB9-08C5-BB4C-A496-E319BCD3E938}" srcOrd="0" destOrd="0" presId="urn:microsoft.com/office/officeart/2005/8/layout/pList2"/>
    <dgm:cxn modelId="{DC77CB48-DD7A-3E4A-8074-AC0F3913095E}" type="presOf" srcId="{01C8A6FE-0A6E-9C40-9E7C-2CDDD29EA9A3}" destId="{4A35EEA9-A854-5246-9CF3-8782488FDAE9}" srcOrd="0" destOrd="0" presId="urn:microsoft.com/office/officeart/2005/8/layout/pList2"/>
    <dgm:cxn modelId="{A6E7EF49-D46B-8041-AE77-A0B045FAC8AE}" srcId="{01C8A6FE-0A6E-9C40-9E7C-2CDDD29EA9A3}" destId="{6FB44767-4A72-FD40-B6CE-0C56E6F986E5}" srcOrd="2" destOrd="0" parTransId="{930498B0-7ECA-BA4B-AB63-8ECB53CFD212}" sibTransId="{D9574210-8A39-5B4C-86FA-06DEAFE9EF8F}"/>
    <dgm:cxn modelId="{56D01A5F-22EF-E748-96C2-552259D1B5FA}" srcId="{DC2E3045-60A1-824B-B5B3-BADAAA19A45D}" destId="{AEE36FFC-27EC-1747-A581-2FC9903958EE}" srcOrd="2" destOrd="0" parTransId="{4BFE1D5A-27CE-1646-B263-627EB7B40921}" sibTransId="{9EC45581-A5E7-B647-B2D5-201E8FE8A4FE}"/>
    <dgm:cxn modelId="{1A295262-8DB9-0C4F-9183-71338E35DB01}" srcId="{01C8A6FE-0A6E-9C40-9E7C-2CDDD29EA9A3}" destId="{09350004-34E4-3541-B0ED-0B6A5C7D0DA4}" srcOrd="4" destOrd="0" parTransId="{3FAFA737-5787-BB4A-92F2-732EB621ADE0}" sibTransId="{1000931E-C44E-9349-B9D5-BA2AD30A1473}"/>
    <dgm:cxn modelId="{366AF865-1576-0E4C-9AEE-B0E52BABCB86}" srcId="{DC2E3045-60A1-824B-B5B3-BADAAA19A45D}" destId="{C54DB272-AA13-2F4D-9381-EC08B73A7864}" srcOrd="0" destOrd="0" parTransId="{2FBE4E77-DA86-B54D-9A9E-FFF421C12E78}" sibTransId="{AFD00F1A-63AF-CC45-A7AB-86A52AC18811}"/>
    <dgm:cxn modelId="{FAB51B69-5070-6148-AEC7-0CDBA3950982}" srcId="{DC2E3045-60A1-824B-B5B3-BADAAA19A45D}" destId="{01C8A6FE-0A6E-9C40-9E7C-2CDDD29EA9A3}" srcOrd="3" destOrd="0" parTransId="{1DB4DA51-2EE5-F545-A3AA-1CAF12F0A445}" sibTransId="{483AA370-1010-144C-A908-ECA0C4095641}"/>
    <dgm:cxn modelId="{B2A3866E-AB38-0E44-A3C8-A326B935C6EA}" srcId="{01C8A6FE-0A6E-9C40-9E7C-2CDDD29EA9A3}" destId="{0556A0DC-5813-1046-B2F8-7DD079E539BD}" srcOrd="0" destOrd="0" parTransId="{6EABA90C-97C2-8A46-AF9B-D329ECAC2BD6}" sibTransId="{44AF55E6-01F9-FD45-92FA-8BF0F95CF288}"/>
    <dgm:cxn modelId="{17F8F974-6326-FD4D-A341-965B8F8B310B}" type="presOf" srcId="{C01FFD0E-FE6A-724A-8347-10FB7DFD4EC0}" destId="{91E53895-1203-4B44-B0D5-4DD638A89797}" srcOrd="0" destOrd="3" presId="urn:microsoft.com/office/officeart/2005/8/layout/pList2"/>
    <dgm:cxn modelId="{548EF876-95B1-1246-9B0A-7FA9FBFB6A7B}" srcId="{C54DB272-AA13-2F4D-9381-EC08B73A7864}" destId="{4ABE0262-419C-8446-BE54-34DFBBC98C8D}" srcOrd="2" destOrd="0" parTransId="{C30369B9-C49D-4046-BCCB-9A14A0ADC02E}" sibTransId="{2F7C9D3C-C3EA-744D-A69B-EA43543D42FD}"/>
    <dgm:cxn modelId="{3242518E-4869-E44A-A54D-686E06BD3FFF}" srcId="{C54DB272-AA13-2F4D-9381-EC08B73A7864}" destId="{391CA387-87E2-4746-BE26-2CEDAF0EF77E}" srcOrd="3" destOrd="0" parTransId="{17B64D2E-573B-3F48-92BB-B582D5D36C23}" sibTransId="{9E3617AE-D23C-8742-91E7-EBD7E35E843B}"/>
    <dgm:cxn modelId="{CE9AEB8F-AA23-7544-88CA-D7F1766CCFB8}" type="presOf" srcId="{F7B0859A-DC97-8E47-84C1-7919E8364C3C}" destId="{5C0A692A-2E73-7B45-B8FB-DA0DC6A8E94F}" srcOrd="0" destOrd="2" presId="urn:microsoft.com/office/officeart/2005/8/layout/pList2"/>
    <dgm:cxn modelId="{52E7D294-9022-934F-935C-3BA69F7D6229}" srcId="{5C4B99BB-97F7-8C4E-ACE2-C18B2EC63849}" destId="{C01FFD0E-FE6A-724A-8347-10FB7DFD4EC0}" srcOrd="2" destOrd="0" parTransId="{C30F1684-9B4D-454B-B7BE-A006D3CF78B6}" sibTransId="{CA33CB08-72AE-464D-BAEA-28E88F26FEFA}"/>
    <dgm:cxn modelId="{68BAA796-E9FD-304A-A738-4C2CD7BBDA0C}" srcId="{5C4B99BB-97F7-8C4E-ACE2-C18B2EC63849}" destId="{E6DB38CA-316E-D643-AE47-9FFD635F8BF0}" srcOrd="1" destOrd="0" parTransId="{2EEDF58F-6DEE-DC48-BC6F-9676DDF9BA9E}" sibTransId="{5B0123E6-11BC-DC45-97D4-B5A9D1F6973C}"/>
    <dgm:cxn modelId="{18DEDE9B-FBA5-2F48-8EDE-CC6388D95570}" srcId="{AEE36FFC-27EC-1747-A581-2FC9903958EE}" destId="{FC4EA15C-E139-A546-9AC3-F77DEA4F2401}" srcOrd="0" destOrd="0" parTransId="{62F99868-640B-F74E-8A1B-E032B40B7561}" sibTransId="{8254FDD1-C76C-9441-961B-A5915F76CEED}"/>
    <dgm:cxn modelId="{D89EE19C-045A-7F4D-B582-9975234EB908}" type="presOf" srcId="{147D04E0-7A4E-844C-9827-02E5EDE47D42}" destId="{4A35EEA9-A854-5246-9CF3-8782488FDAE9}" srcOrd="0" destOrd="2" presId="urn:microsoft.com/office/officeart/2005/8/layout/pList2"/>
    <dgm:cxn modelId="{A571149D-B230-1B4C-B56E-2E5C603F8D91}" srcId="{C54DB272-AA13-2F4D-9381-EC08B73A7864}" destId="{3589687E-3521-B845-9EF4-E4F570E2840C}" srcOrd="0" destOrd="0" parTransId="{4F7423D6-5147-F640-A3EF-51E34C10B93A}" sibTransId="{F5BDC120-794B-A640-9848-D7CF394188A4}"/>
    <dgm:cxn modelId="{BA32D2A9-6CCE-EF4B-9827-E10CAE13F2EC}" type="presOf" srcId="{CA4D6C24-4E7F-F144-BB99-35418358216A}" destId="{CB758572-F071-F741-B45B-E03268EFAD91}" srcOrd="0" destOrd="0" presId="urn:microsoft.com/office/officeart/2005/8/layout/pList2"/>
    <dgm:cxn modelId="{ECE98AAB-75C8-604E-A368-8257C4374881}" type="presOf" srcId="{DC2E3045-60A1-824B-B5B3-BADAAA19A45D}" destId="{EDD3ED97-49C3-5344-9F86-9A832E1AE112}" srcOrd="0" destOrd="0" presId="urn:microsoft.com/office/officeart/2005/8/layout/pList2"/>
    <dgm:cxn modelId="{DB3A7AB0-161F-1841-B5C4-D36F038DE1FE}" srcId="{AEE36FFC-27EC-1747-A581-2FC9903958EE}" destId="{008619B7-2719-0943-B11E-2D898AE12E7A}" srcOrd="1" destOrd="0" parTransId="{A7D6B7FC-A751-F847-AED2-FB3473606C86}" sibTransId="{E7DFD180-01E5-4146-8525-39297A909CAE}"/>
    <dgm:cxn modelId="{D628A4B6-A59F-A643-A479-15BBA6F25729}" type="presOf" srcId="{2134F450-3FF6-4244-BB15-AF839E81C479}" destId="{91E53895-1203-4B44-B0D5-4DD638A89797}" srcOrd="0" destOrd="1" presId="urn:microsoft.com/office/officeart/2005/8/layout/pList2"/>
    <dgm:cxn modelId="{46119BB9-3B74-EF4C-A065-A27BFAAB1EA4}" type="presOf" srcId="{C54DB272-AA13-2F4D-9381-EC08B73A7864}" destId="{5C0A692A-2E73-7B45-B8FB-DA0DC6A8E94F}" srcOrd="0" destOrd="0" presId="urn:microsoft.com/office/officeart/2005/8/layout/pList2"/>
    <dgm:cxn modelId="{B98AB3C4-EA6D-1C42-8430-B226142724D1}" srcId="{C54DB272-AA13-2F4D-9381-EC08B73A7864}" destId="{F7B0859A-DC97-8E47-84C1-7919E8364C3C}" srcOrd="1" destOrd="0" parTransId="{C4F03616-CB3A-7E49-B8C8-98277DC967B9}" sibTransId="{96499637-C9F7-084D-A5EA-0E6D44CB649F}"/>
    <dgm:cxn modelId="{24585ED8-F24C-3E4A-A55B-45266758F2B3}" type="presOf" srcId="{6FB44767-4A72-FD40-B6CE-0C56E6F986E5}" destId="{4A35EEA9-A854-5246-9CF3-8782488FDAE9}" srcOrd="0" destOrd="3" presId="urn:microsoft.com/office/officeart/2005/8/layout/pList2"/>
    <dgm:cxn modelId="{92E623DA-730F-5A43-9F4A-FE112BD83CFB}" srcId="{01C8A6FE-0A6E-9C40-9E7C-2CDDD29EA9A3}" destId="{CCC775DB-2961-8E40-8EA9-C83B565DEBE2}" srcOrd="3" destOrd="0" parTransId="{62750536-E0D4-E54C-8D71-8264D85B644D}" sibTransId="{1F29D3DC-BE5B-9D4C-AD85-C3A4ABD1C3E7}"/>
    <dgm:cxn modelId="{1755BFDD-AC56-EA4B-8E39-0E6A1C16DDE1}" type="presOf" srcId="{5C4B99BB-97F7-8C4E-ACE2-C18B2EC63849}" destId="{91E53895-1203-4B44-B0D5-4DD638A89797}" srcOrd="0" destOrd="0" presId="urn:microsoft.com/office/officeart/2005/8/layout/pList2"/>
    <dgm:cxn modelId="{8BBE33E7-C1D0-0342-AEAD-3C379417EB10}" type="presOf" srcId="{0556A0DC-5813-1046-B2F8-7DD079E539BD}" destId="{4A35EEA9-A854-5246-9CF3-8782488FDAE9}" srcOrd="0" destOrd="1" presId="urn:microsoft.com/office/officeart/2005/8/layout/pList2"/>
    <dgm:cxn modelId="{C5E379F1-46D4-FB41-A407-9FFEDF77A98D}" type="presOf" srcId="{FC4EA15C-E139-A546-9AC3-F77DEA4F2401}" destId="{2A777CB9-08C5-BB4C-A496-E319BCD3E938}" srcOrd="0" destOrd="1" presId="urn:microsoft.com/office/officeart/2005/8/layout/pList2"/>
    <dgm:cxn modelId="{0093AC5A-57A8-584F-98FD-0C697A1286D0}" type="presParOf" srcId="{EDD3ED97-49C3-5344-9F86-9A832E1AE112}" destId="{27EBD8C6-E943-9547-A8B9-43CF20DA8169}" srcOrd="0" destOrd="0" presId="urn:microsoft.com/office/officeart/2005/8/layout/pList2"/>
    <dgm:cxn modelId="{8F875914-CB26-8B48-A42C-F0B15FB81784}" type="presParOf" srcId="{EDD3ED97-49C3-5344-9F86-9A832E1AE112}" destId="{D584E1A8-D314-9246-8B3D-AA2F3EE8817A}" srcOrd="1" destOrd="0" presId="urn:microsoft.com/office/officeart/2005/8/layout/pList2"/>
    <dgm:cxn modelId="{2C052A38-7561-874D-888A-A62B140BF2F8}" type="presParOf" srcId="{D584E1A8-D314-9246-8B3D-AA2F3EE8817A}" destId="{678C91FC-B074-9242-A1CB-1AEC54EC0855}" srcOrd="0" destOrd="0" presId="urn:microsoft.com/office/officeart/2005/8/layout/pList2"/>
    <dgm:cxn modelId="{4546F2EE-BF8D-8C41-8A73-D93DE6748E97}" type="presParOf" srcId="{678C91FC-B074-9242-A1CB-1AEC54EC0855}" destId="{5C0A692A-2E73-7B45-B8FB-DA0DC6A8E94F}" srcOrd="0" destOrd="0" presId="urn:microsoft.com/office/officeart/2005/8/layout/pList2"/>
    <dgm:cxn modelId="{49D611C4-3973-664A-A768-1F600352999B}" type="presParOf" srcId="{678C91FC-B074-9242-A1CB-1AEC54EC0855}" destId="{CE5BAD6F-A6B5-5748-92CA-8695069C0A3F}" srcOrd="1" destOrd="0" presId="urn:microsoft.com/office/officeart/2005/8/layout/pList2"/>
    <dgm:cxn modelId="{37093D74-6FB0-DE45-B3F2-FD11DBFBB7D1}" type="presParOf" srcId="{678C91FC-B074-9242-A1CB-1AEC54EC0855}" destId="{6D6640EA-ABD1-E843-B563-E09675088FE9}" srcOrd="2" destOrd="0" presId="urn:microsoft.com/office/officeart/2005/8/layout/pList2"/>
    <dgm:cxn modelId="{B81A7E90-12E5-8A44-BCC7-95EF215C2452}" type="presParOf" srcId="{D584E1A8-D314-9246-8B3D-AA2F3EE8817A}" destId="{4D61436F-5354-F746-82F3-37DF00875FB3}" srcOrd="1" destOrd="0" presId="urn:microsoft.com/office/officeart/2005/8/layout/pList2"/>
    <dgm:cxn modelId="{EE90C451-7E0C-AE40-B336-5C0912A3C399}" type="presParOf" srcId="{D584E1A8-D314-9246-8B3D-AA2F3EE8817A}" destId="{2562AC23-3250-9D44-80EF-FB96679C96F8}" srcOrd="2" destOrd="0" presId="urn:microsoft.com/office/officeart/2005/8/layout/pList2"/>
    <dgm:cxn modelId="{0D8ED6B5-CC57-6445-AB06-9F0FF6C1FD48}" type="presParOf" srcId="{2562AC23-3250-9D44-80EF-FB96679C96F8}" destId="{91E53895-1203-4B44-B0D5-4DD638A89797}" srcOrd="0" destOrd="0" presId="urn:microsoft.com/office/officeart/2005/8/layout/pList2"/>
    <dgm:cxn modelId="{81DAF292-9193-2944-8499-E8DDDCC33E62}" type="presParOf" srcId="{2562AC23-3250-9D44-80EF-FB96679C96F8}" destId="{07EC0062-16B8-BD40-BB1E-CEC23490508C}" srcOrd="1" destOrd="0" presId="urn:microsoft.com/office/officeart/2005/8/layout/pList2"/>
    <dgm:cxn modelId="{E30D9A84-2AD8-E448-A339-AFD7F1DB097E}" type="presParOf" srcId="{2562AC23-3250-9D44-80EF-FB96679C96F8}" destId="{208BD81C-245A-3447-BE8F-2282F944DC51}" srcOrd="2" destOrd="0" presId="urn:microsoft.com/office/officeart/2005/8/layout/pList2"/>
    <dgm:cxn modelId="{01FE24E1-116D-7643-AA2C-9A361DD87A93}" type="presParOf" srcId="{D584E1A8-D314-9246-8B3D-AA2F3EE8817A}" destId="{CB758572-F071-F741-B45B-E03268EFAD91}" srcOrd="3" destOrd="0" presId="urn:microsoft.com/office/officeart/2005/8/layout/pList2"/>
    <dgm:cxn modelId="{C6A05B69-D433-2D40-90A7-6F755784E930}" type="presParOf" srcId="{D584E1A8-D314-9246-8B3D-AA2F3EE8817A}" destId="{77783C62-E9E6-AC43-9CA1-971A82EF1AB0}" srcOrd="4" destOrd="0" presId="urn:microsoft.com/office/officeart/2005/8/layout/pList2"/>
    <dgm:cxn modelId="{8C26FCA2-9CDF-3549-AEB3-4ADA83905173}" type="presParOf" srcId="{77783C62-E9E6-AC43-9CA1-971A82EF1AB0}" destId="{2A777CB9-08C5-BB4C-A496-E319BCD3E938}" srcOrd="0" destOrd="0" presId="urn:microsoft.com/office/officeart/2005/8/layout/pList2"/>
    <dgm:cxn modelId="{33A9B4B5-CCB4-1944-BC78-A19EA243F88B}" type="presParOf" srcId="{77783C62-E9E6-AC43-9CA1-971A82EF1AB0}" destId="{269F206D-D12E-C44F-9C91-01DB1C13D030}" srcOrd="1" destOrd="0" presId="urn:microsoft.com/office/officeart/2005/8/layout/pList2"/>
    <dgm:cxn modelId="{0F9C7FE4-5BDD-644C-98E2-719A752D1523}" type="presParOf" srcId="{77783C62-E9E6-AC43-9CA1-971A82EF1AB0}" destId="{A71C32AB-4584-9543-8C75-B0DB38150A15}" srcOrd="2" destOrd="0" presId="urn:microsoft.com/office/officeart/2005/8/layout/pList2"/>
    <dgm:cxn modelId="{C23310CE-F01E-FF4B-9F18-93AF5CD84081}" type="presParOf" srcId="{D584E1A8-D314-9246-8B3D-AA2F3EE8817A}" destId="{55F56F0F-6373-9E42-9A18-B60A0E53618F}" srcOrd="5" destOrd="0" presId="urn:microsoft.com/office/officeart/2005/8/layout/pList2"/>
    <dgm:cxn modelId="{10AB54C4-8C6A-B84C-9D34-27CEEA95F614}" type="presParOf" srcId="{D584E1A8-D314-9246-8B3D-AA2F3EE8817A}" destId="{2387D299-1306-BD4C-9E53-DC707FE1593C}" srcOrd="6" destOrd="0" presId="urn:microsoft.com/office/officeart/2005/8/layout/pList2"/>
    <dgm:cxn modelId="{38A811FC-9D23-3E47-8674-D0D7077B2AC7}" type="presParOf" srcId="{2387D299-1306-BD4C-9E53-DC707FE1593C}" destId="{4A35EEA9-A854-5246-9CF3-8782488FDAE9}" srcOrd="0" destOrd="0" presId="urn:microsoft.com/office/officeart/2005/8/layout/pList2"/>
    <dgm:cxn modelId="{3D955A10-80E0-CD40-903A-EA293863CF67}" type="presParOf" srcId="{2387D299-1306-BD4C-9E53-DC707FE1593C}" destId="{808B2695-BCF5-AD42-A19C-A7CEC6530F33}" srcOrd="1" destOrd="0" presId="urn:microsoft.com/office/officeart/2005/8/layout/pList2"/>
    <dgm:cxn modelId="{DD0F927E-C8F8-BF45-81CE-C6F2EF560EB6}" type="presParOf" srcId="{2387D299-1306-BD4C-9E53-DC707FE1593C}" destId="{F52B4FF8-5FC0-634B-B600-0D12B888C176}" srcOrd="2" destOrd="0" presId="urn:microsoft.com/office/officeart/2005/8/layout/p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E090402C-0583-0448-88FF-60CD3AF41625}" type="doc">
      <dgm:prSet loTypeId="urn:microsoft.com/office/officeart/2005/8/layout/venn2" loCatId="" qsTypeId="urn:microsoft.com/office/officeart/2005/8/quickstyle/simple1" qsCatId="simple" csTypeId="urn:microsoft.com/office/officeart/2005/8/colors/colorful1" csCatId="colorful" phldr="1"/>
      <dgm:spPr/>
      <dgm:t>
        <a:bodyPr/>
        <a:lstStyle/>
        <a:p>
          <a:endParaRPr lang="en-GB"/>
        </a:p>
      </dgm:t>
    </dgm:pt>
    <dgm:pt modelId="{C78B9C8E-5B05-9545-960A-962C46D5AEC8}">
      <dgm:prSet phldrT="[Text]"/>
      <dgm:spPr/>
      <dgm:t>
        <a:bodyPr/>
        <a:lstStyle/>
        <a:p>
          <a:r>
            <a:rPr lang="en-GB"/>
            <a:t>Community</a:t>
          </a:r>
        </a:p>
      </dgm:t>
    </dgm:pt>
    <dgm:pt modelId="{87ADA2DC-0E73-664E-AC7F-FEF07AA87E6A}" type="parTrans" cxnId="{9B9A31A3-1155-9546-BC0F-D6CA8356282F}">
      <dgm:prSet/>
      <dgm:spPr/>
      <dgm:t>
        <a:bodyPr/>
        <a:lstStyle/>
        <a:p>
          <a:endParaRPr lang="en-GB"/>
        </a:p>
      </dgm:t>
    </dgm:pt>
    <dgm:pt modelId="{30B62E38-2C47-4840-B8DF-C0E42DFBDF89}" type="sibTrans" cxnId="{9B9A31A3-1155-9546-BC0F-D6CA8356282F}">
      <dgm:prSet/>
      <dgm:spPr/>
      <dgm:t>
        <a:bodyPr/>
        <a:lstStyle/>
        <a:p>
          <a:endParaRPr lang="en-GB"/>
        </a:p>
      </dgm:t>
    </dgm:pt>
    <dgm:pt modelId="{F1F11865-85E7-894B-A50C-001AD8130FBE}">
      <dgm:prSet phldrT="[Text]"/>
      <dgm:spPr/>
      <dgm:t>
        <a:bodyPr/>
        <a:lstStyle/>
        <a:p>
          <a:r>
            <a:rPr lang="en-GB"/>
            <a:t>Members</a:t>
          </a:r>
        </a:p>
      </dgm:t>
    </dgm:pt>
    <dgm:pt modelId="{12536270-BB47-124D-B7CC-F976A5B2F5DD}" type="parTrans" cxnId="{03AD4A60-1D8E-984C-B3C6-E77370871966}">
      <dgm:prSet/>
      <dgm:spPr/>
      <dgm:t>
        <a:bodyPr/>
        <a:lstStyle/>
        <a:p>
          <a:endParaRPr lang="en-GB"/>
        </a:p>
      </dgm:t>
    </dgm:pt>
    <dgm:pt modelId="{E15D42FE-9307-5648-BAEC-0EC474D9903B}" type="sibTrans" cxnId="{03AD4A60-1D8E-984C-B3C6-E77370871966}">
      <dgm:prSet/>
      <dgm:spPr/>
      <dgm:t>
        <a:bodyPr/>
        <a:lstStyle/>
        <a:p>
          <a:endParaRPr lang="en-GB"/>
        </a:p>
      </dgm:t>
    </dgm:pt>
    <dgm:pt modelId="{B703198C-E1C5-2D47-B5FE-4328A0147595}">
      <dgm:prSet phldrT="[Text]"/>
      <dgm:spPr/>
      <dgm:t>
        <a:bodyPr/>
        <a:lstStyle/>
        <a:p>
          <a:r>
            <a:rPr lang="en-GB" dirty="0"/>
            <a:t>Volunteers and leaders</a:t>
          </a:r>
        </a:p>
      </dgm:t>
    </dgm:pt>
    <dgm:pt modelId="{3C953003-10B6-4C4A-BA21-1934C9895A02}" type="parTrans" cxnId="{8DA79A90-5D26-2A44-ADA4-3C1A31F22923}">
      <dgm:prSet/>
      <dgm:spPr/>
      <dgm:t>
        <a:bodyPr/>
        <a:lstStyle/>
        <a:p>
          <a:endParaRPr lang="en-GB"/>
        </a:p>
      </dgm:t>
    </dgm:pt>
    <dgm:pt modelId="{B9A33E7B-0679-484B-B75E-E655C4850190}" type="sibTrans" cxnId="{8DA79A90-5D26-2A44-ADA4-3C1A31F22923}">
      <dgm:prSet/>
      <dgm:spPr/>
      <dgm:t>
        <a:bodyPr/>
        <a:lstStyle/>
        <a:p>
          <a:endParaRPr lang="en-GB"/>
        </a:p>
      </dgm:t>
    </dgm:pt>
    <dgm:pt modelId="{8CBDF281-EB27-9B4F-AD7A-1CE350CFC8C6}" type="pres">
      <dgm:prSet presAssocID="{E090402C-0583-0448-88FF-60CD3AF41625}" presName="Name0" presStyleCnt="0">
        <dgm:presLayoutVars>
          <dgm:chMax val="7"/>
          <dgm:resizeHandles val="exact"/>
        </dgm:presLayoutVars>
      </dgm:prSet>
      <dgm:spPr/>
    </dgm:pt>
    <dgm:pt modelId="{C12B15D4-4F69-C44F-8F77-B9D1E416ECC8}" type="pres">
      <dgm:prSet presAssocID="{E090402C-0583-0448-88FF-60CD3AF41625}" presName="comp1" presStyleCnt="0"/>
      <dgm:spPr/>
    </dgm:pt>
    <dgm:pt modelId="{B4350BDC-A46A-7C41-8BE2-74A5C8DE35CC}" type="pres">
      <dgm:prSet presAssocID="{E090402C-0583-0448-88FF-60CD3AF41625}" presName="circle1" presStyleLbl="node1" presStyleIdx="0" presStyleCnt="3"/>
      <dgm:spPr/>
    </dgm:pt>
    <dgm:pt modelId="{409D6523-DCCA-734E-AB89-6F1A768459F6}" type="pres">
      <dgm:prSet presAssocID="{E090402C-0583-0448-88FF-60CD3AF41625}" presName="c1text" presStyleLbl="node1" presStyleIdx="0" presStyleCnt="3">
        <dgm:presLayoutVars>
          <dgm:bulletEnabled val="1"/>
        </dgm:presLayoutVars>
      </dgm:prSet>
      <dgm:spPr/>
    </dgm:pt>
    <dgm:pt modelId="{EDBCB197-202A-9E44-A060-885EA6AB232E}" type="pres">
      <dgm:prSet presAssocID="{E090402C-0583-0448-88FF-60CD3AF41625}" presName="comp2" presStyleCnt="0"/>
      <dgm:spPr/>
    </dgm:pt>
    <dgm:pt modelId="{C8FCE121-7CAA-AE49-B2E3-A3A988E49EFF}" type="pres">
      <dgm:prSet presAssocID="{E090402C-0583-0448-88FF-60CD3AF41625}" presName="circle2" presStyleLbl="node1" presStyleIdx="1" presStyleCnt="3"/>
      <dgm:spPr/>
    </dgm:pt>
    <dgm:pt modelId="{96F9D996-B2F5-7840-93DF-6043F0103410}" type="pres">
      <dgm:prSet presAssocID="{E090402C-0583-0448-88FF-60CD3AF41625}" presName="c2text" presStyleLbl="node1" presStyleIdx="1" presStyleCnt="3">
        <dgm:presLayoutVars>
          <dgm:bulletEnabled val="1"/>
        </dgm:presLayoutVars>
      </dgm:prSet>
      <dgm:spPr/>
    </dgm:pt>
    <dgm:pt modelId="{040DD13A-0D8B-274D-BC01-B82A5626CE1B}" type="pres">
      <dgm:prSet presAssocID="{E090402C-0583-0448-88FF-60CD3AF41625}" presName="comp3" presStyleCnt="0"/>
      <dgm:spPr/>
    </dgm:pt>
    <dgm:pt modelId="{AA360D00-5849-F141-83FA-F70F53E1CB49}" type="pres">
      <dgm:prSet presAssocID="{E090402C-0583-0448-88FF-60CD3AF41625}" presName="circle3" presStyleLbl="node1" presStyleIdx="2" presStyleCnt="3"/>
      <dgm:spPr/>
    </dgm:pt>
    <dgm:pt modelId="{19788510-4CA5-E247-8FEC-5DA77E3283B2}" type="pres">
      <dgm:prSet presAssocID="{E090402C-0583-0448-88FF-60CD3AF41625}" presName="c3text" presStyleLbl="node1" presStyleIdx="2" presStyleCnt="3">
        <dgm:presLayoutVars>
          <dgm:bulletEnabled val="1"/>
        </dgm:presLayoutVars>
      </dgm:prSet>
      <dgm:spPr/>
    </dgm:pt>
  </dgm:ptLst>
  <dgm:cxnLst>
    <dgm:cxn modelId="{4CDFF813-7E8A-9F41-86CC-3E67225EC5A2}" type="presOf" srcId="{C78B9C8E-5B05-9545-960A-962C46D5AEC8}" destId="{409D6523-DCCA-734E-AB89-6F1A768459F6}" srcOrd="1" destOrd="0" presId="urn:microsoft.com/office/officeart/2005/8/layout/venn2"/>
    <dgm:cxn modelId="{03131439-8200-D941-AFF5-6E648359B98B}" type="presOf" srcId="{B703198C-E1C5-2D47-B5FE-4328A0147595}" destId="{19788510-4CA5-E247-8FEC-5DA77E3283B2}" srcOrd="1" destOrd="0" presId="urn:microsoft.com/office/officeart/2005/8/layout/venn2"/>
    <dgm:cxn modelId="{7B10E459-89FC-044A-9F6B-86ED93483B49}" type="presOf" srcId="{F1F11865-85E7-894B-A50C-001AD8130FBE}" destId="{C8FCE121-7CAA-AE49-B2E3-A3A988E49EFF}" srcOrd="0" destOrd="0" presId="urn:microsoft.com/office/officeart/2005/8/layout/venn2"/>
    <dgm:cxn modelId="{03AD4A60-1D8E-984C-B3C6-E77370871966}" srcId="{E090402C-0583-0448-88FF-60CD3AF41625}" destId="{F1F11865-85E7-894B-A50C-001AD8130FBE}" srcOrd="1" destOrd="0" parTransId="{12536270-BB47-124D-B7CC-F976A5B2F5DD}" sibTransId="{E15D42FE-9307-5648-BAEC-0EC474D9903B}"/>
    <dgm:cxn modelId="{8DA79A90-5D26-2A44-ADA4-3C1A31F22923}" srcId="{E090402C-0583-0448-88FF-60CD3AF41625}" destId="{B703198C-E1C5-2D47-B5FE-4328A0147595}" srcOrd="2" destOrd="0" parTransId="{3C953003-10B6-4C4A-BA21-1934C9895A02}" sibTransId="{B9A33E7B-0679-484B-B75E-E655C4850190}"/>
    <dgm:cxn modelId="{6EDE969C-FB8B-904C-B97A-2A785894F242}" type="presOf" srcId="{C78B9C8E-5B05-9545-960A-962C46D5AEC8}" destId="{B4350BDC-A46A-7C41-8BE2-74A5C8DE35CC}" srcOrd="0" destOrd="0" presId="urn:microsoft.com/office/officeart/2005/8/layout/venn2"/>
    <dgm:cxn modelId="{9B9A31A3-1155-9546-BC0F-D6CA8356282F}" srcId="{E090402C-0583-0448-88FF-60CD3AF41625}" destId="{C78B9C8E-5B05-9545-960A-962C46D5AEC8}" srcOrd="0" destOrd="0" parTransId="{87ADA2DC-0E73-664E-AC7F-FEF07AA87E6A}" sibTransId="{30B62E38-2C47-4840-B8DF-C0E42DFBDF89}"/>
    <dgm:cxn modelId="{1BA68FD9-903E-954B-A980-55FE5EB30840}" type="presOf" srcId="{E090402C-0583-0448-88FF-60CD3AF41625}" destId="{8CBDF281-EB27-9B4F-AD7A-1CE350CFC8C6}" srcOrd="0" destOrd="0" presId="urn:microsoft.com/office/officeart/2005/8/layout/venn2"/>
    <dgm:cxn modelId="{8F5218EA-FB7B-0549-A2C4-7AEDE976418B}" type="presOf" srcId="{B703198C-E1C5-2D47-B5FE-4328A0147595}" destId="{AA360D00-5849-F141-83FA-F70F53E1CB49}" srcOrd="0" destOrd="0" presId="urn:microsoft.com/office/officeart/2005/8/layout/venn2"/>
    <dgm:cxn modelId="{4926D2FF-3B51-DD47-93B2-422A6EEDB795}" type="presOf" srcId="{F1F11865-85E7-894B-A50C-001AD8130FBE}" destId="{96F9D996-B2F5-7840-93DF-6043F0103410}" srcOrd="1" destOrd="0" presId="urn:microsoft.com/office/officeart/2005/8/layout/venn2"/>
    <dgm:cxn modelId="{D72B5D8E-E653-4A48-8446-B9F3866BEEFF}" type="presParOf" srcId="{8CBDF281-EB27-9B4F-AD7A-1CE350CFC8C6}" destId="{C12B15D4-4F69-C44F-8F77-B9D1E416ECC8}" srcOrd="0" destOrd="0" presId="urn:microsoft.com/office/officeart/2005/8/layout/venn2"/>
    <dgm:cxn modelId="{432C4389-25D0-F14C-9148-45BA8FAB3D02}" type="presParOf" srcId="{C12B15D4-4F69-C44F-8F77-B9D1E416ECC8}" destId="{B4350BDC-A46A-7C41-8BE2-74A5C8DE35CC}" srcOrd="0" destOrd="0" presId="urn:microsoft.com/office/officeart/2005/8/layout/venn2"/>
    <dgm:cxn modelId="{E6821843-75BE-2444-8879-8A82460770F9}" type="presParOf" srcId="{C12B15D4-4F69-C44F-8F77-B9D1E416ECC8}" destId="{409D6523-DCCA-734E-AB89-6F1A768459F6}" srcOrd="1" destOrd="0" presId="urn:microsoft.com/office/officeart/2005/8/layout/venn2"/>
    <dgm:cxn modelId="{E23DA9A3-149A-7F4F-BEB1-14739F126F6B}" type="presParOf" srcId="{8CBDF281-EB27-9B4F-AD7A-1CE350CFC8C6}" destId="{EDBCB197-202A-9E44-A060-885EA6AB232E}" srcOrd="1" destOrd="0" presId="urn:microsoft.com/office/officeart/2005/8/layout/venn2"/>
    <dgm:cxn modelId="{89F10365-05DF-D443-9A89-794924BFF28D}" type="presParOf" srcId="{EDBCB197-202A-9E44-A060-885EA6AB232E}" destId="{C8FCE121-7CAA-AE49-B2E3-A3A988E49EFF}" srcOrd="0" destOrd="0" presId="urn:microsoft.com/office/officeart/2005/8/layout/venn2"/>
    <dgm:cxn modelId="{EB3D6212-A73A-5645-86A8-AA904CF46167}" type="presParOf" srcId="{EDBCB197-202A-9E44-A060-885EA6AB232E}" destId="{96F9D996-B2F5-7840-93DF-6043F0103410}" srcOrd="1" destOrd="0" presId="urn:microsoft.com/office/officeart/2005/8/layout/venn2"/>
    <dgm:cxn modelId="{056296F3-F797-2F43-8139-769026098C65}" type="presParOf" srcId="{8CBDF281-EB27-9B4F-AD7A-1CE350CFC8C6}" destId="{040DD13A-0D8B-274D-BC01-B82A5626CE1B}" srcOrd="2" destOrd="0" presId="urn:microsoft.com/office/officeart/2005/8/layout/venn2"/>
    <dgm:cxn modelId="{CD35D5CF-53A6-B547-A27E-19F5BAA51D10}" type="presParOf" srcId="{040DD13A-0D8B-274D-BC01-B82A5626CE1B}" destId="{AA360D00-5849-F141-83FA-F70F53E1CB49}" srcOrd="0" destOrd="0" presId="urn:microsoft.com/office/officeart/2005/8/layout/venn2"/>
    <dgm:cxn modelId="{0BA01879-0564-374D-A25A-D2AACD85425D}" type="presParOf" srcId="{040DD13A-0D8B-274D-BC01-B82A5626CE1B}" destId="{19788510-4CA5-E247-8FEC-5DA77E3283B2}" srcOrd="1" destOrd="0" presId="urn:microsoft.com/office/officeart/2005/8/layout/venn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7EBD8C6-E943-9547-A8B9-43CF20DA8169}">
      <dsp:nvSpPr>
        <dsp:cNvPr id="0" name=""/>
        <dsp:cNvSpPr/>
      </dsp:nvSpPr>
      <dsp:spPr>
        <a:xfrm>
          <a:off x="0" y="69957"/>
          <a:ext cx="8172450" cy="1129738"/>
        </a:xfrm>
        <a:prstGeom prst="roundRect">
          <a:avLst>
            <a:gd name="adj" fmla="val 10000"/>
          </a:avLst>
        </a:prstGeom>
        <a:solidFill>
          <a:schemeClr val="accent3">
            <a:tint val="40000"/>
            <a:alpha val="90000"/>
            <a:hueOff val="0"/>
            <a:satOff val="0"/>
            <a:lumOff val="0"/>
            <a:alphaOff val="0"/>
          </a:schemeClr>
        </a:solidFill>
        <a:ln w="15875" cap="flat" cmpd="sng" algn="ctr">
          <a:solidFill>
            <a:schemeClr val="accent3">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6D6640EA-ABD1-E843-B563-E09675088FE9}">
      <dsp:nvSpPr>
        <dsp:cNvPr id="0" name=""/>
        <dsp:cNvSpPr/>
      </dsp:nvSpPr>
      <dsp:spPr>
        <a:xfrm>
          <a:off x="213071" y="189037"/>
          <a:ext cx="1785488" cy="928756"/>
        </a:xfrm>
        <a:prstGeom prst="roundRect">
          <a:avLst>
            <a:gd name="adj" fmla="val 10000"/>
          </a:avLst>
        </a:prstGeom>
        <a:blipFill>
          <a:blip xmlns:r="http://schemas.openxmlformats.org/officeDocument/2006/relationships" r:embed="rId1" cstate="screen">
            <a:extLst>
              <a:ext uri="{28A0092B-C50C-407E-A947-70E740481C1C}">
                <a14:useLocalDpi xmlns:a14="http://schemas.microsoft.com/office/drawing/2010/main"/>
              </a:ext>
            </a:extLst>
          </a:blip>
          <a:srcRect/>
          <a:stretch>
            <a:fillRect/>
          </a:stretch>
        </a:blip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5C0A692A-2E73-7B45-B8FB-DA0DC6A8E94F}">
      <dsp:nvSpPr>
        <dsp:cNvPr id="0" name=""/>
        <dsp:cNvSpPr/>
      </dsp:nvSpPr>
      <dsp:spPr>
        <a:xfrm rot="10800000">
          <a:off x="213071" y="1334714"/>
          <a:ext cx="1785488" cy="2303239"/>
        </a:xfrm>
        <a:prstGeom prst="round2SameRect">
          <a:avLst>
            <a:gd name="adj1" fmla="val 10500"/>
            <a:gd name="adj2" fmla="val 0"/>
          </a:avLst>
        </a:prstGeom>
        <a:solidFill>
          <a:srgbClr val="9ABC59"/>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568" tIns="99568" rIns="99568" bIns="99568" numCol="1" spcCol="1270" anchor="t" anchorCtr="0">
          <a:noAutofit/>
        </a:bodyPr>
        <a:lstStyle/>
        <a:p>
          <a:pPr marL="0" lvl="0" indent="0" algn="l" defTabSz="622300">
            <a:lnSpc>
              <a:spcPct val="90000"/>
            </a:lnSpc>
            <a:spcBef>
              <a:spcPct val="0"/>
            </a:spcBef>
            <a:spcAft>
              <a:spcPct val="35000"/>
            </a:spcAft>
            <a:buNone/>
          </a:pPr>
          <a:r>
            <a:rPr lang="en-GB" sz="1400" kern="1200" dirty="0"/>
            <a:t>1. Grow natives in gardens</a:t>
          </a:r>
        </a:p>
        <a:p>
          <a:pPr marL="177800" lvl="1" indent="-177800" algn="l" defTabSz="533400">
            <a:lnSpc>
              <a:spcPct val="90000"/>
            </a:lnSpc>
            <a:spcBef>
              <a:spcPct val="0"/>
            </a:spcBef>
            <a:spcAft>
              <a:spcPct val="15000"/>
            </a:spcAft>
            <a:buFont typeface="+mj-lt"/>
            <a:buAutoNum type="alphaLcParenR"/>
            <a:tabLst/>
          </a:pPr>
          <a:r>
            <a:rPr lang="en-AU" sz="1200" kern="1200" dirty="0"/>
            <a:t>Major plant sales</a:t>
          </a:r>
          <a:endParaRPr lang="en-GB" sz="1200" kern="1200" dirty="0"/>
        </a:p>
        <a:p>
          <a:pPr marL="177800" lvl="1" indent="-177800" algn="l" defTabSz="533400">
            <a:lnSpc>
              <a:spcPct val="90000"/>
            </a:lnSpc>
            <a:spcBef>
              <a:spcPct val="0"/>
            </a:spcBef>
            <a:spcAft>
              <a:spcPct val="15000"/>
            </a:spcAft>
            <a:buFont typeface="+mj-lt"/>
            <a:buAutoNum type="alphaLcParenR"/>
            <a:tabLst/>
          </a:pPr>
          <a:r>
            <a:rPr lang="en-AU" sz="1200" kern="1200" dirty="0"/>
            <a:t>Grants to DGs for propagation and development</a:t>
          </a:r>
          <a:endParaRPr lang="en-GB" sz="1200" kern="1200" dirty="0"/>
        </a:p>
        <a:p>
          <a:pPr marL="177800" lvl="1" indent="-177800" algn="l" defTabSz="533400">
            <a:lnSpc>
              <a:spcPct val="90000"/>
            </a:lnSpc>
            <a:spcBef>
              <a:spcPct val="0"/>
            </a:spcBef>
            <a:spcAft>
              <a:spcPct val="15000"/>
            </a:spcAft>
            <a:buFont typeface="+mj-lt"/>
            <a:buAutoNum type="alphaLcParenR"/>
            <a:tabLst/>
          </a:pPr>
          <a:r>
            <a:rPr lang="en-AU" sz="1200" kern="1200" dirty="0"/>
            <a:t>Open gardens</a:t>
          </a:r>
          <a:endParaRPr lang="en-GB" sz="1200" kern="1200" dirty="0"/>
        </a:p>
        <a:p>
          <a:pPr marL="177800" lvl="1" indent="-177800" algn="l" defTabSz="533400">
            <a:lnSpc>
              <a:spcPct val="90000"/>
            </a:lnSpc>
            <a:spcBef>
              <a:spcPct val="0"/>
            </a:spcBef>
            <a:spcAft>
              <a:spcPct val="15000"/>
            </a:spcAft>
            <a:buFont typeface="+mj-lt"/>
            <a:buAutoNum type="alphaLcParenR"/>
            <a:tabLst/>
          </a:pPr>
          <a:r>
            <a:rPr lang="en-AU" sz="1200" kern="1200" dirty="0"/>
            <a:t>Interest group for small gardens</a:t>
          </a:r>
          <a:endParaRPr lang="en-GB" sz="1200" kern="1200" dirty="0"/>
        </a:p>
      </dsp:txBody>
      <dsp:txXfrm rot="10800000">
        <a:off x="267981" y="1334714"/>
        <a:ext cx="1675668" cy="2248329"/>
      </dsp:txXfrm>
    </dsp:sp>
    <dsp:sp modelId="{208BD81C-245A-3447-BE8F-2282F944DC51}">
      <dsp:nvSpPr>
        <dsp:cNvPr id="0" name=""/>
        <dsp:cNvSpPr/>
      </dsp:nvSpPr>
      <dsp:spPr>
        <a:xfrm>
          <a:off x="2177108" y="189037"/>
          <a:ext cx="1785488" cy="928756"/>
        </a:xfrm>
        <a:prstGeom prst="roundRect">
          <a:avLst>
            <a:gd name="adj" fmla="val 10000"/>
          </a:avLst>
        </a:prstGeom>
        <a:blipFill>
          <a:blip xmlns:r="http://schemas.openxmlformats.org/officeDocument/2006/relationships" r:embed="rId2" cstate="screen">
            <a:extLst>
              <a:ext uri="{28A0092B-C50C-407E-A947-70E740481C1C}">
                <a14:useLocalDpi xmlns:a14="http://schemas.microsoft.com/office/drawing/2010/main"/>
              </a:ext>
            </a:extLst>
          </a:blip>
          <a:srcRect/>
          <a:stretch>
            <a:fillRect/>
          </a:stretch>
        </a:blip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91E53895-1203-4B44-B0D5-4DD638A89797}">
      <dsp:nvSpPr>
        <dsp:cNvPr id="0" name=""/>
        <dsp:cNvSpPr/>
      </dsp:nvSpPr>
      <dsp:spPr>
        <a:xfrm rot="10800000">
          <a:off x="2177108" y="1334714"/>
          <a:ext cx="1785488" cy="2303239"/>
        </a:xfrm>
        <a:prstGeom prst="round2SameRect">
          <a:avLst>
            <a:gd name="adj1" fmla="val 10500"/>
            <a:gd name="adj2" fmla="val 0"/>
          </a:avLst>
        </a:prstGeom>
        <a:solidFill>
          <a:srgbClr val="5BB47C"/>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568" tIns="99568" rIns="99568" bIns="99568" numCol="1" spcCol="1270" anchor="t" anchorCtr="0">
          <a:noAutofit/>
        </a:bodyPr>
        <a:lstStyle/>
        <a:p>
          <a:pPr marL="0" lvl="0" indent="0" algn="l" defTabSz="622300">
            <a:lnSpc>
              <a:spcPct val="90000"/>
            </a:lnSpc>
            <a:spcBef>
              <a:spcPct val="0"/>
            </a:spcBef>
            <a:spcAft>
              <a:spcPct val="35000"/>
            </a:spcAft>
            <a:buNone/>
          </a:pPr>
          <a:r>
            <a:rPr lang="en-GB" sz="1400" kern="1200" dirty="0"/>
            <a:t>2. Conserve native plants and places</a:t>
          </a:r>
        </a:p>
        <a:p>
          <a:pPr marL="134938" lvl="1" indent="-134938" algn="l" defTabSz="533400">
            <a:lnSpc>
              <a:spcPct val="90000"/>
            </a:lnSpc>
            <a:spcBef>
              <a:spcPct val="0"/>
            </a:spcBef>
            <a:spcAft>
              <a:spcPct val="15000"/>
            </a:spcAft>
            <a:buFont typeface="+mj-lt"/>
            <a:buAutoNum type="alphaLcParenR"/>
            <a:tabLst/>
          </a:pPr>
          <a:r>
            <a:rPr lang="en-GB" sz="1200" kern="1200" dirty="0"/>
            <a:t>Support members’ conservation activities</a:t>
          </a:r>
        </a:p>
        <a:p>
          <a:pPr marL="134938" lvl="1" indent="-134938" algn="l" defTabSz="533400">
            <a:lnSpc>
              <a:spcPct val="90000"/>
            </a:lnSpc>
            <a:spcBef>
              <a:spcPct val="0"/>
            </a:spcBef>
            <a:spcAft>
              <a:spcPct val="15000"/>
            </a:spcAft>
            <a:buFont typeface="+mj-lt"/>
            <a:buAutoNum type="alphaLcParenR"/>
            <a:tabLst/>
          </a:pPr>
          <a:r>
            <a:rPr lang="en-GB" sz="1200" kern="1200" dirty="0"/>
            <a:t>Build partnerships to support conservation</a:t>
          </a:r>
        </a:p>
        <a:p>
          <a:pPr marL="134938" lvl="1" indent="-134938" algn="l" defTabSz="533400">
            <a:lnSpc>
              <a:spcPct val="90000"/>
            </a:lnSpc>
            <a:spcBef>
              <a:spcPct val="0"/>
            </a:spcBef>
            <a:spcAft>
              <a:spcPct val="15000"/>
            </a:spcAft>
            <a:buFont typeface="+mj-lt"/>
            <a:buAutoNum type="alphaLcParenR"/>
            <a:tabLst/>
          </a:pPr>
          <a:r>
            <a:rPr lang="en-GB" sz="1200" kern="1200" dirty="0"/>
            <a:t>Regeneration Interest group</a:t>
          </a:r>
        </a:p>
      </dsp:txBody>
      <dsp:txXfrm rot="10800000">
        <a:off x="2232018" y="1334714"/>
        <a:ext cx="1675668" cy="2248329"/>
      </dsp:txXfrm>
    </dsp:sp>
    <dsp:sp modelId="{A71C32AB-4584-9543-8C75-B0DB38150A15}">
      <dsp:nvSpPr>
        <dsp:cNvPr id="0" name=""/>
        <dsp:cNvSpPr/>
      </dsp:nvSpPr>
      <dsp:spPr>
        <a:xfrm>
          <a:off x="4141146" y="189037"/>
          <a:ext cx="1785488" cy="928756"/>
        </a:xfrm>
        <a:prstGeom prst="roundRect">
          <a:avLst>
            <a:gd name="adj" fmla="val 10000"/>
          </a:avLst>
        </a:prstGeom>
        <a:blipFill>
          <a:blip xmlns:r="http://schemas.openxmlformats.org/officeDocument/2006/relationships" r:embed="rId3" cstate="screen">
            <a:extLst>
              <a:ext uri="{28A0092B-C50C-407E-A947-70E740481C1C}">
                <a14:useLocalDpi xmlns:a14="http://schemas.microsoft.com/office/drawing/2010/main"/>
              </a:ext>
            </a:extLst>
          </a:blip>
          <a:srcRect/>
          <a:stretch>
            <a:fillRect/>
          </a:stretch>
        </a:blip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2A777CB9-08C5-BB4C-A496-E319BCD3E938}">
      <dsp:nvSpPr>
        <dsp:cNvPr id="0" name=""/>
        <dsp:cNvSpPr/>
      </dsp:nvSpPr>
      <dsp:spPr>
        <a:xfrm rot="10800000">
          <a:off x="4141146" y="1334714"/>
          <a:ext cx="1785488" cy="2303239"/>
        </a:xfrm>
        <a:prstGeom prst="round2SameRect">
          <a:avLst>
            <a:gd name="adj1" fmla="val 10500"/>
            <a:gd name="adj2" fmla="val 0"/>
          </a:avLst>
        </a:prstGeom>
        <a:solidFill>
          <a:srgbClr val="5F8CAB"/>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568" tIns="99568" rIns="99568" bIns="99568" numCol="1" spcCol="1270" anchor="t" anchorCtr="0">
          <a:noAutofit/>
        </a:bodyPr>
        <a:lstStyle/>
        <a:p>
          <a:pPr marL="0" lvl="0" indent="0" algn="l" defTabSz="622300">
            <a:lnSpc>
              <a:spcPct val="90000"/>
            </a:lnSpc>
            <a:spcBef>
              <a:spcPct val="0"/>
            </a:spcBef>
            <a:spcAft>
              <a:spcPct val="35000"/>
            </a:spcAft>
            <a:buNone/>
          </a:pPr>
          <a:r>
            <a:rPr lang="en-GB" sz="1400" kern="1200" dirty="0"/>
            <a:t>3. Spread the word</a:t>
          </a:r>
        </a:p>
        <a:p>
          <a:pPr marL="177800" lvl="1" indent="-177800" algn="l" defTabSz="533400">
            <a:lnSpc>
              <a:spcPct val="90000"/>
            </a:lnSpc>
            <a:spcBef>
              <a:spcPct val="0"/>
            </a:spcBef>
            <a:spcAft>
              <a:spcPct val="15000"/>
            </a:spcAft>
            <a:buFont typeface="+mj-lt"/>
            <a:buAutoNum type="alphaLcParenR"/>
            <a:tabLst/>
          </a:pPr>
          <a:r>
            <a:rPr lang="en-GB" sz="1200" kern="1200" dirty="0"/>
            <a:t>Biennial Conference</a:t>
          </a:r>
        </a:p>
        <a:p>
          <a:pPr marL="177800" lvl="1" indent="-177800" algn="l" defTabSz="533400">
            <a:lnSpc>
              <a:spcPct val="90000"/>
            </a:lnSpc>
            <a:spcBef>
              <a:spcPct val="0"/>
            </a:spcBef>
            <a:spcAft>
              <a:spcPct val="15000"/>
            </a:spcAft>
            <a:buFont typeface="+mj-lt"/>
            <a:buAutoNum type="alphaLcParenR"/>
            <a:tabLst/>
          </a:pPr>
          <a:r>
            <a:rPr lang="en-GB" sz="1200" kern="1200" dirty="0"/>
            <a:t>Program on online and face to face workshops</a:t>
          </a:r>
        </a:p>
      </dsp:txBody>
      <dsp:txXfrm rot="10800000">
        <a:off x="4196056" y="1334714"/>
        <a:ext cx="1675668" cy="2248329"/>
      </dsp:txXfrm>
    </dsp:sp>
    <dsp:sp modelId="{F52B4FF8-5FC0-634B-B600-0D12B888C176}">
      <dsp:nvSpPr>
        <dsp:cNvPr id="0" name=""/>
        <dsp:cNvSpPr/>
      </dsp:nvSpPr>
      <dsp:spPr>
        <a:xfrm>
          <a:off x="6105184" y="189037"/>
          <a:ext cx="1785488" cy="928756"/>
        </a:xfrm>
        <a:prstGeom prst="roundRect">
          <a:avLst>
            <a:gd name="adj" fmla="val 10000"/>
          </a:avLst>
        </a:prstGeom>
        <a:blipFill>
          <a:blip xmlns:r="http://schemas.openxmlformats.org/officeDocument/2006/relationships" r:embed="rId4" cstate="screen">
            <a:extLst>
              <a:ext uri="{28A0092B-C50C-407E-A947-70E740481C1C}">
                <a14:useLocalDpi xmlns:a14="http://schemas.microsoft.com/office/drawing/2010/main"/>
              </a:ext>
            </a:extLst>
          </a:blip>
          <a:srcRect/>
          <a:stretch>
            <a:fillRect/>
          </a:stretch>
        </a:blip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4A35EEA9-A854-5246-9CF3-8782488FDAE9}">
      <dsp:nvSpPr>
        <dsp:cNvPr id="0" name=""/>
        <dsp:cNvSpPr/>
      </dsp:nvSpPr>
      <dsp:spPr>
        <a:xfrm rot="10800000">
          <a:off x="6105184" y="1334714"/>
          <a:ext cx="1785488" cy="2303239"/>
        </a:xfrm>
        <a:prstGeom prst="round2SameRect">
          <a:avLst>
            <a:gd name="adj1" fmla="val 10500"/>
            <a:gd name="adj2" fmla="val 0"/>
          </a:avLst>
        </a:prstGeom>
        <a:solidFill>
          <a:srgbClr val="8064A3"/>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568" tIns="99568" rIns="99568" bIns="99568" numCol="1" spcCol="1270" anchor="t" anchorCtr="0">
          <a:noAutofit/>
        </a:bodyPr>
        <a:lstStyle/>
        <a:p>
          <a:pPr marL="0" lvl="0" indent="0" algn="l" defTabSz="622300">
            <a:lnSpc>
              <a:spcPct val="90000"/>
            </a:lnSpc>
            <a:spcBef>
              <a:spcPct val="0"/>
            </a:spcBef>
            <a:spcAft>
              <a:spcPct val="35000"/>
            </a:spcAft>
            <a:buNone/>
          </a:pPr>
          <a:r>
            <a:rPr lang="en-GB" sz="1400" kern="1200" dirty="0"/>
            <a:t>4. Improve how we do things</a:t>
          </a:r>
        </a:p>
        <a:p>
          <a:pPr marL="177800" lvl="1" indent="-177800" algn="l" defTabSz="533400">
            <a:lnSpc>
              <a:spcPct val="90000"/>
            </a:lnSpc>
            <a:spcBef>
              <a:spcPct val="0"/>
            </a:spcBef>
            <a:spcAft>
              <a:spcPct val="15000"/>
            </a:spcAft>
            <a:buFont typeface="+mj-lt"/>
            <a:buAutoNum type="alphaLcParenR"/>
            <a:tabLst/>
          </a:pPr>
          <a:r>
            <a:rPr lang="en-AU" sz="1200" kern="1200" dirty="0"/>
            <a:t>Clean up constitution</a:t>
          </a:r>
          <a:endParaRPr lang="en-GB" sz="1200" kern="1200" dirty="0"/>
        </a:p>
        <a:p>
          <a:pPr marL="177800" lvl="1" indent="-177800" algn="l" defTabSz="533400">
            <a:lnSpc>
              <a:spcPct val="90000"/>
            </a:lnSpc>
            <a:spcBef>
              <a:spcPct val="0"/>
            </a:spcBef>
            <a:spcAft>
              <a:spcPct val="15000"/>
            </a:spcAft>
            <a:buFont typeface="+mj-lt"/>
            <a:buAutoNum type="alphaLcParenR"/>
            <a:tabLst/>
          </a:pPr>
          <a:r>
            <a:rPr lang="en-GB" sz="1200" kern="1200" dirty="0"/>
            <a:t>Improve member care</a:t>
          </a:r>
        </a:p>
        <a:p>
          <a:pPr marL="177800" lvl="1" indent="-177800" algn="l" defTabSz="533400">
            <a:lnSpc>
              <a:spcPct val="90000"/>
            </a:lnSpc>
            <a:spcBef>
              <a:spcPct val="0"/>
            </a:spcBef>
            <a:spcAft>
              <a:spcPct val="15000"/>
            </a:spcAft>
            <a:buFont typeface="+mj-lt"/>
            <a:buAutoNum type="alphaLcParenR"/>
            <a:tabLst/>
          </a:pPr>
          <a:r>
            <a:rPr lang="en-GB" sz="1200" kern="1200" dirty="0"/>
            <a:t>Improve DG toolkit</a:t>
          </a:r>
        </a:p>
        <a:p>
          <a:pPr marL="177800" lvl="1" indent="-177800" algn="l" defTabSz="533400">
            <a:lnSpc>
              <a:spcPct val="90000"/>
            </a:lnSpc>
            <a:spcBef>
              <a:spcPct val="0"/>
            </a:spcBef>
            <a:spcAft>
              <a:spcPct val="15000"/>
            </a:spcAft>
            <a:buFont typeface="+mj-lt"/>
            <a:buAutoNum type="alphaLcParenR"/>
            <a:tabLst/>
          </a:pPr>
          <a:r>
            <a:rPr lang="en-GB" sz="1200" kern="1200" dirty="0"/>
            <a:t>Modernise AP journal</a:t>
          </a:r>
        </a:p>
        <a:p>
          <a:pPr marL="177800" lvl="1" indent="-177800" algn="l" defTabSz="533400">
            <a:lnSpc>
              <a:spcPct val="90000"/>
            </a:lnSpc>
            <a:spcBef>
              <a:spcPct val="0"/>
            </a:spcBef>
            <a:spcAft>
              <a:spcPct val="15000"/>
            </a:spcAft>
            <a:buFont typeface="+mj-lt"/>
            <a:buAutoNum type="alphaLcParenR"/>
            <a:tabLst/>
          </a:pPr>
          <a:r>
            <a:rPr lang="en-GB" sz="1200" kern="1200" dirty="0"/>
            <a:t>Improve marketing and promotion</a:t>
          </a:r>
        </a:p>
      </dsp:txBody>
      <dsp:txXfrm rot="10800000">
        <a:off x="6160094" y="1334714"/>
        <a:ext cx="1675668" cy="2248329"/>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4350BDC-A46A-7C41-8BE2-74A5C8DE35CC}">
      <dsp:nvSpPr>
        <dsp:cNvPr id="0" name=""/>
        <dsp:cNvSpPr/>
      </dsp:nvSpPr>
      <dsp:spPr>
        <a:xfrm>
          <a:off x="0" y="232567"/>
          <a:ext cx="4034141" cy="4034141"/>
        </a:xfrm>
        <a:prstGeom prst="ellipse">
          <a:avLst/>
        </a:prstGeom>
        <a:solidFill>
          <a:schemeClr val="accent2">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0904" tIns="120904" rIns="120904" bIns="120904" numCol="1" spcCol="1270" anchor="ctr" anchorCtr="0">
          <a:noAutofit/>
        </a:bodyPr>
        <a:lstStyle/>
        <a:p>
          <a:pPr marL="0" lvl="0" indent="0" algn="ctr" defTabSz="755650">
            <a:lnSpc>
              <a:spcPct val="90000"/>
            </a:lnSpc>
            <a:spcBef>
              <a:spcPct val="0"/>
            </a:spcBef>
            <a:spcAft>
              <a:spcPct val="35000"/>
            </a:spcAft>
            <a:buNone/>
          </a:pPr>
          <a:r>
            <a:rPr lang="en-GB" sz="1700" kern="1200"/>
            <a:t>Community</a:t>
          </a:r>
        </a:p>
      </dsp:txBody>
      <dsp:txXfrm>
        <a:off x="1312104" y="434274"/>
        <a:ext cx="1409932" cy="605121"/>
      </dsp:txXfrm>
    </dsp:sp>
    <dsp:sp modelId="{C8FCE121-7CAA-AE49-B2E3-A3A988E49EFF}">
      <dsp:nvSpPr>
        <dsp:cNvPr id="0" name=""/>
        <dsp:cNvSpPr/>
      </dsp:nvSpPr>
      <dsp:spPr>
        <a:xfrm>
          <a:off x="504267" y="1241102"/>
          <a:ext cx="3025605" cy="3025605"/>
        </a:xfrm>
        <a:prstGeom prst="ellipse">
          <a:avLst/>
        </a:prstGeom>
        <a:solidFill>
          <a:schemeClr val="accent3">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0904" tIns="120904" rIns="120904" bIns="120904" numCol="1" spcCol="1270" anchor="ctr" anchorCtr="0">
          <a:noAutofit/>
        </a:bodyPr>
        <a:lstStyle/>
        <a:p>
          <a:pPr marL="0" lvl="0" indent="0" algn="ctr" defTabSz="755650">
            <a:lnSpc>
              <a:spcPct val="90000"/>
            </a:lnSpc>
            <a:spcBef>
              <a:spcPct val="0"/>
            </a:spcBef>
            <a:spcAft>
              <a:spcPct val="35000"/>
            </a:spcAft>
            <a:buNone/>
          </a:pPr>
          <a:r>
            <a:rPr lang="en-GB" sz="1700" kern="1200"/>
            <a:t>Members</a:t>
          </a:r>
        </a:p>
      </dsp:txBody>
      <dsp:txXfrm>
        <a:off x="1312104" y="1430203"/>
        <a:ext cx="1409932" cy="567301"/>
      </dsp:txXfrm>
    </dsp:sp>
    <dsp:sp modelId="{AA360D00-5849-F141-83FA-F70F53E1CB49}">
      <dsp:nvSpPr>
        <dsp:cNvPr id="0" name=""/>
        <dsp:cNvSpPr/>
      </dsp:nvSpPr>
      <dsp:spPr>
        <a:xfrm>
          <a:off x="1008535" y="2249638"/>
          <a:ext cx="2017070" cy="2017070"/>
        </a:xfrm>
        <a:prstGeom prst="ellipse">
          <a:avLst/>
        </a:prstGeom>
        <a:solidFill>
          <a:schemeClr val="accent4">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0904" tIns="120904" rIns="120904" bIns="120904" numCol="1" spcCol="1270" anchor="ctr" anchorCtr="0">
          <a:noAutofit/>
        </a:bodyPr>
        <a:lstStyle/>
        <a:p>
          <a:pPr marL="0" lvl="0" indent="0" algn="ctr" defTabSz="755650">
            <a:lnSpc>
              <a:spcPct val="90000"/>
            </a:lnSpc>
            <a:spcBef>
              <a:spcPct val="0"/>
            </a:spcBef>
            <a:spcAft>
              <a:spcPct val="35000"/>
            </a:spcAft>
            <a:buNone/>
          </a:pPr>
          <a:r>
            <a:rPr lang="en-GB" sz="1700" kern="1200" dirty="0"/>
            <a:t>Volunteers and leaders</a:t>
          </a:r>
        </a:p>
      </dsp:txBody>
      <dsp:txXfrm>
        <a:off x="1303928" y="2753905"/>
        <a:ext cx="1426284" cy="1008535"/>
      </dsp:txXfrm>
    </dsp:sp>
  </dsp:spTree>
</dsp:drawing>
</file>

<file path=ppt/diagrams/layout1.xml><?xml version="1.0" encoding="utf-8"?>
<dgm:layoutDef xmlns:dgm="http://schemas.openxmlformats.org/drawingml/2006/diagram" xmlns:a="http://schemas.openxmlformats.org/drawingml/2006/main" uniqueId="urn:microsoft.com/office/officeart/2005/8/layout/pList2">
  <dgm:title val=""/>
  <dgm:desc val=""/>
  <dgm:catLst>
    <dgm:cat type="list" pri="11000"/>
    <dgm:cat type="picture" pri="24000"/>
    <dgm:cat type="pictureconvert" pri="24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onstrLst>
      <dgm:constr type="w" for="ch" forName="bkgdShp" refType="w"/>
      <dgm:constr type="h" for="ch" forName="bkgdShp" refType="h" fact="0.45"/>
      <dgm:constr type="t" for="ch" forName="bkgdShp"/>
      <dgm:constr type="w" for="ch" forName="linComp" refType="w" fact="0.94"/>
      <dgm:constr type="h" for="ch" forName="linComp" refType="h"/>
      <dgm:constr type="ctrX" for="ch" forName="linComp" refType="w" fact="0.5"/>
    </dgm:constrLst>
    <dgm:ruleLst/>
    <dgm:choose name="Name1">
      <dgm:if name="Name2" axis="ch" ptType="node" func="cnt" op="gte" val="1">
        <dgm:layoutNode name="bkgdShp" styleLbl="alignAccFollowNode1">
          <dgm:alg type="sp"/>
          <dgm:shape xmlns:r="http://schemas.openxmlformats.org/officeDocument/2006/relationships" type="roundRect" r:blip="">
            <dgm:adjLst>
              <dgm:adj idx="1" val="0.1"/>
            </dgm:adjLst>
          </dgm:shape>
          <dgm:presOf/>
          <dgm:constrLst/>
          <dgm:ruleLst/>
        </dgm:layoutNode>
        <dgm:layoutNode name="linComp">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ptType="sibTrans" refType="w" refFor="ch" refForName="compNode" fact="0.1"/>
            <dgm:constr type="h" for="ch" ptType="sibTrans" op="equ"/>
            <dgm:constr type="h" for="ch" forName="compNode" op="equ"/>
            <dgm:constr type="primFontSz" for="des" forName="node" op="equ"/>
          </dgm:constrLst>
          <dgm:ruleLst/>
          <dgm:forEach name="nodesForEach" axis="ch" ptType="node">
            <dgm:layoutNode name="compNode">
              <dgm:alg type="composite"/>
              <dgm:shape xmlns:r="http://schemas.openxmlformats.org/officeDocument/2006/relationships" r:blip="">
                <dgm:adjLst/>
              </dgm:shape>
              <dgm:presOf/>
              <dgm:constrLst>
                <dgm:constr type="w" for="ch" forName="node" refType="w"/>
                <dgm:constr type="h" for="ch" forName="node" refType="h" fact="0.55"/>
                <dgm:constr type="b" for="ch" forName="node" refType="h"/>
                <dgm:constr type="w" for="ch" forName="invisiNode" refType="w" fact="0.75"/>
                <dgm:constr type="h" for="ch" forName="invisiNode" refType="h" fact="0.06"/>
                <dgm:constr type="t" for="ch" forName="invisiNode"/>
                <dgm:constr type="w" for="ch" forName="imagNode" refType="w"/>
                <dgm:constr type="h" for="ch" forName="imagNode" refType="h" fact="0.33"/>
                <dgm:constr type="ctrX" for="ch" forName="imagNode" refType="w" fact="0.5"/>
                <dgm:constr type="t" for="ch" forName="imagNode" refType="h" fact="0.06"/>
              </dgm:constrLst>
              <dgm:ruleLst/>
              <dgm:layoutNode name="node" styleLbl="node1">
                <dgm:varLst>
                  <dgm:bulletEnabled val="1"/>
                </dgm:varLst>
                <dgm:alg type="tx">
                  <dgm:param type="txAnchorVert" val="t"/>
                </dgm:alg>
                <dgm:shape xmlns:r="http://schemas.openxmlformats.org/officeDocument/2006/relationships" rot="180" type="round2SameRect" r:blip="">
                  <dgm:adjLst>
                    <dgm:adj idx="1" val="0.105"/>
                  </dgm:adjLst>
                </dgm:shape>
                <dgm:presOf axis="desOrSelf" ptType="node"/>
                <dgm:constrLst>
                  <dgm:constr type="primFontSz" val="65"/>
                </dgm:constrLst>
                <dgm:ruleLst>
                  <dgm:rule type="primFontSz" val="5" fact="NaN" max="NaN"/>
                </dgm:ruleLst>
              </dgm:layoutNode>
              <dgm:layoutNode name="invisiNode">
                <dgm:alg type="sp"/>
                <dgm:shape xmlns:r="http://schemas.openxmlformats.org/officeDocument/2006/relationships" type="roundRect" r:blip="" hideGeom="1">
                  <dgm:adjLst>
                    <dgm:adj idx="1" val="0.1"/>
                  </dgm:adjLst>
                </dgm:shape>
                <dgm:presOf/>
                <dgm:constrLst/>
                <dgm:ruleLst/>
              </dgm:layoutNode>
              <dgm:layoutNode name="imagNode" styleLbl="fgImgPlace1">
                <dgm:alg type="sp"/>
                <dgm:shape xmlns:r="http://schemas.openxmlformats.org/officeDocument/2006/relationships" type="roundRect" r:blip="" zOrderOff="-2" blipPhldr="1">
                  <dgm:adjLst>
                    <dgm:adj idx="1" val="0.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if>
      <dgm:else name="Name6"/>
    </dgm:choose>
  </dgm:layoutNode>
</dgm:layoutDef>
</file>

<file path=ppt/diagrams/layout2.xml><?xml version="1.0" encoding="utf-8"?>
<dgm:layoutDef xmlns:dgm="http://schemas.openxmlformats.org/drawingml/2006/diagram" xmlns:a="http://schemas.openxmlformats.org/drawingml/2006/main" uniqueId="urn:microsoft.com/office/officeart/2005/8/layout/venn2">
  <dgm:title val=""/>
  <dgm:desc val=""/>
  <dgm:catLst>
    <dgm:cat type="relationship" pri="30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resizeHandles val="exact"/>
    </dgm:varLst>
    <dgm:alg type="composite">
      <dgm:param type="ar" val="1"/>
    </dgm:alg>
    <dgm:shape xmlns:r="http://schemas.openxmlformats.org/officeDocument/2006/relationships" r:blip="">
      <dgm:adjLst/>
    </dgm:shape>
    <dgm:presOf/>
    <dgm:choose name="Name1">
      <dgm:if name="Name2" axis="ch" ptType="node" func="cnt" op="lte" val="3">
        <dgm:constrLst>
          <dgm:constr type="w" for="ch" forName="comp1" refType="w"/>
          <dgm:constr type="h" for="ch" forName="comp1" refType="w" refFor="ch" refForName="comp1"/>
          <dgm:constr type="w" for="ch" forName="comp2" refType="w" fact="0.75"/>
          <dgm:constr type="h" for="ch" forName="comp2" refType="w" refFor="ch" refForName="comp2"/>
          <dgm:constr type="ctrX" for="ch" forName="comp2" refType="ctrX" refFor="ch" refForName="comp1"/>
          <dgm:constr type="b" for="ch" forName="comp2" refType="b" refFor="ch" refForName="comp1"/>
          <dgm:constr type="w" for="ch" forName="comp3" refType="w" fact="0.5"/>
          <dgm:constr type="h" for="ch" forName="comp3" refType="w" refFor="ch" refForName="comp3"/>
          <dgm:constr type="ctrX" for="ch" forName="comp3" refType="ctrX" refFor="ch" refForName="comp1"/>
          <dgm:constr type="b" for="ch" forName="comp3" refType="b" refFor="ch" refForName="comp1"/>
          <dgm:constr type="primFontSz" for="des" ptType="node" op="equ" val="65"/>
        </dgm:constrLst>
      </dgm:if>
      <dgm:if name="Name3" axis="ch" ptType="node" func="cnt" op="equ" val="4">
        <dgm:constrLst>
          <dgm:constr type="w" for="ch" forName="comp1" refType="w"/>
          <dgm:constr type="h" for="ch" forName="comp1" refType="w" refFor="ch" refForName="comp1"/>
          <dgm:constr type="w" for="ch" forName="comp2" refType="w" fact="0.8"/>
          <dgm:constr type="h" for="ch" forName="comp2" refType="w" refFor="ch" refForName="comp2"/>
          <dgm:constr type="ctrX" for="ch" forName="comp2" refType="ctrX" refFor="ch" refForName="comp1"/>
          <dgm:constr type="b" for="ch" forName="comp2" refType="b" refFor="ch" refForName="comp1"/>
          <dgm:constr type="w" for="ch" forName="comp3" refType="w" fact="0.6"/>
          <dgm:constr type="h" for="ch" forName="comp3" refType="w" refFor="ch" refForName="comp3"/>
          <dgm:constr type="ctrX" for="ch" forName="comp3" refType="ctrX" refFor="ch" refForName="comp1"/>
          <dgm:constr type="b" for="ch" forName="comp3" refType="b" refFor="ch" refForName="comp1"/>
          <dgm:constr type="w" for="ch" forName="comp4" refType="w" fact="0.4"/>
          <dgm:constr type="h" for="ch" forName="comp4" refType="w" refFor="ch" refForName="comp4"/>
          <dgm:constr type="ctrX" for="ch" forName="comp4" refType="ctrX" refFor="ch" refForName="comp1"/>
          <dgm:constr type="b" for="ch" forName="comp4" refType="b" refFor="ch" refForName="comp1"/>
          <dgm:constr type="primFontSz" for="des" ptType="node" op="equ" val="65"/>
        </dgm:constrLst>
      </dgm:if>
      <dgm:else name="Name4">
        <dgm:constrLst>
          <dgm:constr type="w" for="ch" forName="comp1" refType="w"/>
          <dgm:constr type="h" for="ch" forName="comp1" refType="w" refFor="ch" refForName="comp1"/>
          <dgm:constr type="w" for="ch" forName="comp2" refType="w" fact="0.85"/>
          <dgm:constr type="h" for="ch" forName="comp2" refType="w" refFor="ch" refForName="comp2"/>
          <dgm:constr type="ctrX" for="ch" forName="comp2" refType="ctrX" refFor="ch" refForName="comp1"/>
          <dgm:constr type="b" for="ch" forName="comp2" refType="b" refFor="ch" refForName="comp1"/>
          <dgm:constr type="w" for="ch" forName="comp3" refType="w" fact="0.7"/>
          <dgm:constr type="h" for="ch" forName="comp3" refType="w" refFor="ch" refForName="comp3"/>
          <dgm:constr type="ctrX" for="ch" forName="comp3" refType="ctrX" refFor="ch" refForName="comp1"/>
          <dgm:constr type="b" for="ch" forName="comp3" refType="b" refFor="ch" refForName="comp1"/>
          <dgm:constr type="w" for="ch" forName="comp4" refType="w" fact="0.55"/>
          <dgm:constr type="h" for="ch" forName="comp4" refType="w" refFor="ch" refForName="comp4"/>
          <dgm:constr type="ctrX" for="ch" forName="comp4" refType="ctrX" refFor="ch" refForName="comp1"/>
          <dgm:constr type="b" for="ch" forName="comp4" refType="b" refFor="ch" refForName="comp1"/>
          <dgm:constr type="w" for="ch" forName="comp5" refType="w" fact="0.4"/>
          <dgm:constr type="h" for="ch" forName="comp5" refType="w" refFor="ch" refForName="comp5"/>
          <dgm:constr type="ctrX" for="ch" forName="comp5" refType="ctrX" refFor="ch" refForName="comp1"/>
          <dgm:constr type="b" for="ch" forName="comp5" refType="b" refFor="ch" refForName="comp1"/>
          <dgm:constr type="w" for="ch" forName="comp6" refType="w" fact="0.25"/>
          <dgm:constr type="h" for="ch" forName="comp6" refType="w" refFor="ch" refForName="comp6"/>
          <dgm:constr type="ctrX" for="ch" forName="comp6" refType="ctrX" refFor="ch" refForName="comp1"/>
          <dgm:constr type="b" for="ch" forName="comp6" refType="b" refFor="ch" refForName="comp1"/>
          <dgm:constr type="w" for="ch" forName="comp7" refType="w" fact="0.15"/>
          <dgm:constr type="h" for="ch" forName="comp7" refType="w" refFor="ch" refForName="comp7"/>
          <dgm:constr type="ctrX" for="ch" forName="comp7" refType="ctrX" refFor="ch" refForName="comp1"/>
          <dgm:constr type="b" for="ch" forName="comp7" refType="b" refFor="ch" refForName="comp1"/>
          <dgm:constr type="primFontSz" for="des" ptType="node" op="equ" val="65"/>
        </dgm:constrLst>
      </dgm:else>
    </dgm:choose>
    <dgm:ruleLst/>
    <dgm:choose name="Name5">
      <dgm:if name="Name6" axis="ch" ptType="node" func="cnt" op="gte" val="1">
        <dgm:layoutNode name="comp1">
          <dgm:alg type="composite"/>
          <dgm:shape xmlns:r="http://schemas.openxmlformats.org/officeDocument/2006/relationships" r:blip="">
            <dgm:adjLst/>
          </dgm:shape>
          <dgm:presOf/>
          <dgm:choose name="Name7">
            <dgm:if name="Name8" axis="ch" ptType="node" func="cnt" op="equ" val="1">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5"/>
                <dgm:constr type="w" for="ch" forName="c1text" refType="w" refFor="ch" refForName="circle1" fact="0.70711"/>
                <dgm:constr type="h" for="ch" forName="c1text" refType="h" refFor="ch" refForName="circle1" fact="0.5"/>
              </dgm:constrLst>
            </dgm:if>
            <dgm:if name="Name9" axis="ch" ptType="node" func="cnt" op="equ" val="2">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6"/>
                <dgm:constr type="w" for="ch" forName="c1text" refType="w" refFor="ch" refForName="circle1" fact="0.525"/>
                <dgm:constr type="h" for="ch" forName="c1text" refType="h" refFor="ch" refForName="circle1" fact="0.17"/>
              </dgm:constrLst>
            </dgm:if>
            <dgm:if name="Name10" axis="ch" ptType="node" func="cnt" op="equ" val="3">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25"/>
                <dgm:constr type="w" for="ch" forName="c1text" refType="w" refFor="ch" refForName="circle1" fact="0.3495"/>
                <dgm:constr type="h" for="ch" forName="c1text" refType="h" refFor="ch" refForName="circle1" fact="0.15"/>
              </dgm:constrLst>
            </dgm:if>
            <dgm:if name="Name11" axis="ch" ptType="node" func="cnt" op="equ" val="4">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25"/>
                <dgm:constr type="w" for="ch" forName="c1text" refType="w" refFor="ch" refForName="circle1" fact="0.2796"/>
                <dgm:constr type="h" for="ch" forName="c1text" refType="h" refFor="ch" refForName="circle1" fact="0.15"/>
              </dgm:constrLst>
            </dgm:if>
            <dgm:if name="Name12" axis="ch" ptType="node" func="cnt" op="gte" val="5">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
                <dgm:constr type="w" for="ch" forName="c1text" refType="w" refFor="ch" refForName="circle1" fact="0.375"/>
                <dgm:constr type="h" for="ch" forName="c1text" refType="h" refFor="ch" refForName="circle1" fact="0.1"/>
              </dgm:constrLst>
            </dgm:if>
            <dgm:else name="Name13"/>
          </dgm:choose>
          <dgm:ruleLst/>
          <dgm:layoutNode name="circle1" styleLbl="node1">
            <dgm:alg type="sp"/>
            <dgm:shape xmlns:r="http://schemas.openxmlformats.org/officeDocument/2006/relationships" type="ellipse" r:blip="">
              <dgm:adjLst/>
            </dgm:shape>
            <dgm:presOf axis="ch desOrSelf" ptType="node node" st="1 1" cnt="1 0"/>
            <dgm:constrLst>
              <dgm:constr type="h" refType="w"/>
            </dgm:constrLst>
            <dgm:ruleLst/>
          </dgm:layoutNode>
          <dgm:layoutNode name="c1text">
            <dgm:varLst>
              <dgm:bulletEnabled val="1"/>
            </dgm:varLst>
            <dgm:alg type="tx"/>
            <dgm:shape xmlns:r="http://schemas.openxmlformats.org/officeDocument/2006/relationships" type="rect" r:blip="" hideGeom="1">
              <dgm:adjLst/>
            </dgm:shape>
            <dgm:presOf axis="ch desOrSelf" ptType="node node" st="1 1" cnt="1 0"/>
            <dgm:constrLst/>
            <dgm:ruleLst>
              <dgm:rule type="primFontSz" val="5" fact="NaN" max="NaN"/>
            </dgm:ruleLst>
          </dgm:layoutNode>
        </dgm:layoutNode>
      </dgm:if>
      <dgm:else name="Name14"/>
    </dgm:choose>
    <dgm:choose name="Name15">
      <dgm:if name="Name16" axis="ch" ptType="node" func="cnt" op="gte" val="2">
        <dgm:layoutNode name="comp2">
          <dgm:alg type="composite"/>
          <dgm:shape xmlns:r="http://schemas.openxmlformats.org/officeDocument/2006/relationships" r:blip="">
            <dgm:adjLst/>
          </dgm:shape>
          <dgm:presOf/>
          <dgm:choose name="Name17">
            <dgm:if name="Name18" axis="ch" ptType="node" func="cnt" op="equ" val="2">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5"/>
                <dgm:constr type="w" for="ch" forName="c2text" refType="w" refFor="ch" refForName="circle2" fact="0.70711"/>
                <dgm:constr type="h" for="ch" forName="c2text" refType="h" refFor="ch" refForName="circle2" fact="0.5"/>
              </dgm:constrLst>
            </dgm:if>
            <dgm:if name="Name19" axis="ch" ptType="node" func="cnt" op="equ" val="3">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15625"/>
                <dgm:constr type="w" for="ch" forName="c2text" refType="w" refFor="ch" refForName="circle2" fact="0.466"/>
                <dgm:constr type="h" for="ch" forName="c2text" refType="h" refFor="ch" refForName="circle2" fact="0.1875"/>
              </dgm:constrLst>
            </dgm:if>
            <dgm:if name="Name20" axis="ch" ptType="node" func="cnt" op="equ" val="4">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15"/>
                <dgm:constr type="w" for="ch" forName="c2text" refType="w" refFor="ch" refForName="circle2" fact="0.3495"/>
                <dgm:constr type="h" for="ch" forName="c2text" refType="h" refFor="ch" refForName="circle2" fact="0.18"/>
              </dgm:constrLst>
            </dgm:if>
            <dgm:if name="Name21" axis="ch" ptType="node" func="cnt" op="gte" val="5">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115"/>
                <dgm:constr type="w" for="ch" forName="c2text" refType="w" refFor="ch" refForName="circle2" fact="0.43125"/>
                <dgm:constr type="h" for="ch" forName="c2text" refType="h" refFor="ch" refForName="circle2" fact="0.115"/>
              </dgm:constrLst>
            </dgm:if>
            <dgm:else name="Name22"/>
          </dgm:choose>
          <dgm:ruleLst/>
          <dgm:layoutNode name="circle2" styleLbl="node1">
            <dgm:alg type="sp"/>
            <dgm:shape xmlns:r="http://schemas.openxmlformats.org/officeDocument/2006/relationships" type="ellipse" r:blip="">
              <dgm:adjLst/>
            </dgm:shape>
            <dgm:presOf axis="ch desOrSelf" ptType="node node" st="2 1" cnt="1 0"/>
            <dgm:constrLst>
              <dgm:constr type="h" refType="w"/>
            </dgm:constrLst>
            <dgm:ruleLst/>
          </dgm:layoutNode>
          <dgm:layoutNode name="c2text">
            <dgm:varLst>
              <dgm:bulletEnabled val="1"/>
            </dgm:varLst>
            <dgm:alg type="tx"/>
            <dgm:shape xmlns:r="http://schemas.openxmlformats.org/officeDocument/2006/relationships" type="rect" r:blip="" hideGeom="1">
              <dgm:adjLst/>
            </dgm:shape>
            <dgm:presOf axis="ch desOrSelf" ptType="node node" st="2 1" cnt="1 0"/>
            <dgm:constrLst/>
            <dgm:ruleLst>
              <dgm:rule type="primFontSz" val="5" fact="NaN" max="NaN"/>
            </dgm:ruleLst>
          </dgm:layoutNode>
        </dgm:layoutNode>
      </dgm:if>
      <dgm:else name="Name23"/>
    </dgm:choose>
    <dgm:choose name="Name24">
      <dgm:if name="Name25" axis="ch" ptType="node" func="cnt" op="gte" val="3">
        <dgm:layoutNode name="comp3">
          <dgm:alg type="composite"/>
          <dgm:shape xmlns:r="http://schemas.openxmlformats.org/officeDocument/2006/relationships" r:blip="">
            <dgm:adjLst/>
          </dgm:shape>
          <dgm:presOf/>
          <dgm:choose name="Name26">
            <dgm:if name="Name27" axis="ch" ptType="node" func="cnt" op="equ" val="3">
              <dgm:constrLst>
                <dgm:constr type="w" for="ch" forName="circle3" refType="w"/>
                <dgm:constr type="h" for="ch" forName="circle3" refType="h"/>
                <dgm:constr type="ctrX" for="ch" forName="circle3" refType="w" fact="0.5"/>
                <dgm:constr type="ctrY" for="ch" forName="circle3" refType="h" fact="0.5"/>
                <dgm:constr type="ctrX" for="ch" forName="c3text" refType="w" fact="0.5"/>
                <dgm:constr type="ctrY" for="ch" forName="c3text" refType="h" fact="0.5"/>
                <dgm:constr type="w" for="ch" forName="c3text" refType="w" refFor="ch" refForName="circle3" fact="0.70711"/>
                <dgm:constr type="h" for="ch" forName="c3text" refType="h" refFor="ch" refForName="circle3" fact="0.5"/>
              </dgm:constrLst>
            </dgm:if>
            <dgm:if name="Name28" axis="ch" ptType="node" func="cnt" op="equ" val="4">
              <dgm:constrLst>
                <dgm:constr type="w" for="ch" forName="circle3" refType="w"/>
                <dgm:constr type="h" for="ch" forName="circle3" refType="h"/>
                <dgm:constr type="ctrX" for="ch" forName="circle3" refType="w" fact="0.5"/>
                <dgm:constr type="ctrY" for="ch" forName="circle3" refType="h" fact="0.5"/>
                <dgm:constr type="ctrX" for="ch" forName="c3text" refType="w" fact="0.5"/>
                <dgm:constr type="ctrY" for="ch" forName="c3text" refType="h" fact="0.1875"/>
                <dgm:constr type="w" for="ch" forName="c3text" refType="w" refFor="ch" refForName="circle3" fact="0.466"/>
                <dgm:constr type="h" for="ch" forName="c3text" refType="h" refFor="ch" refForName="circle3" fact="0.225"/>
              </dgm:constrLst>
            </dgm:if>
            <dgm:if name="Name29" axis="ch" ptType="node" func="cnt" op="gte" val="5">
              <dgm:constrLst>
                <dgm:constr type="w" for="ch" forName="circle3" refType="w"/>
                <dgm:constr type="h" for="ch" forName="circle3" refType="h"/>
                <dgm:constr type="ctrX" for="ch" forName="circle3" refType="w" fact="0.5"/>
                <dgm:constr type="ctrY" for="ch" forName="circle3" refType="h" fact="0.5"/>
                <dgm:constr type="ctrX" for="ch" forName="c3text" refType="w" fact="0.5"/>
                <dgm:constr type="ctrY" for="ch" forName="c3text" refType="h" fact="0.138"/>
                <dgm:constr type="w" for="ch" forName="c3text" refType="w" refFor="ch" refForName="circle3" fact="0.5175"/>
                <dgm:constr type="h" for="ch" forName="c3text" refType="h" refFor="ch" refForName="circle3" fact="0.138"/>
              </dgm:constrLst>
            </dgm:if>
            <dgm:else name="Name30"/>
          </dgm:choose>
          <dgm:ruleLst/>
          <dgm:layoutNode name="circle3" styleLbl="node1">
            <dgm:alg type="sp"/>
            <dgm:shape xmlns:r="http://schemas.openxmlformats.org/officeDocument/2006/relationships" type="ellipse" r:blip="">
              <dgm:adjLst/>
            </dgm:shape>
            <dgm:presOf axis="ch desOrSelf" ptType="node node" st="3 1" cnt="1 0"/>
            <dgm:constrLst>
              <dgm:constr type="h" refType="w"/>
            </dgm:constrLst>
            <dgm:ruleLst/>
          </dgm:layoutNode>
          <dgm:layoutNode name="c3text">
            <dgm:varLst>
              <dgm:bulletEnabled val="1"/>
            </dgm:varLst>
            <dgm:alg type="tx"/>
            <dgm:shape xmlns:r="http://schemas.openxmlformats.org/officeDocument/2006/relationships" type="rect" r:blip="" hideGeom="1">
              <dgm:adjLst/>
            </dgm:shape>
            <dgm:presOf axis="ch desOrSelf" ptType="node node" st="3 1" cnt="1 0"/>
            <dgm:constrLst/>
            <dgm:ruleLst>
              <dgm:rule type="primFontSz" val="5" fact="NaN" max="NaN"/>
            </dgm:ruleLst>
          </dgm:layoutNode>
        </dgm:layoutNode>
      </dgm:if>
      <dgm:else name="Name31"/>
    </dgm:choose>
    <dgm:choose name="Name32">
      <dgm:if name="Name33" axis="ch" ptType="node" func="cnt" op="gte" val="4">
        <dgm:layoutNode name="comp4">
          <dgm:alg type="composite"/>
          <dgm:shape xmlns:r="http://schemas.openxmlformats.org/officeDocument/2006/relationships" r:blip="">
            <dgm:adjLst/>
          </dgm:shape>
          <dgm:presOf/>
          <dgm:choose name="Name34">
            <dgm:if name="Name35" axis="ch" ptType="node" func="cnt" op="equ" val="4">
              <dgm:constrLst>
                <dgm:constr type="w" for="ch" forName="circle4" refType="w"/>
                <dgm:constr type="h" for="ch" forName="circle4" refType="h"/>
                <dgm:constr type="ctrX" for="ch" forName="circle4" refType="w" fact="0.5"/>
                <dgm:constr type="ctrY" for="ch" forName="circle4" refType="h" fact="0.5"/>
                <dgm:constr type="ctrX" for="ch" forName="c4text" refType="w" fact="0.5"/>
                <dgm:constr type="ctrY" for="ch" forName="c4text" refType="h" fact="0.5"/>
                <dgm:constr type="w" for="ch" forName="c4text" refType="w" refFor="ch" refForName="circle4" fact="0.70711"/>
                <dgm:constr type="h" for="ch" forName="c4text" refType="h" refFor="ch" refForName="circle4" fact="0.5"/>
              </dgm:constrLst>
            </dgm:if>
            <dgm:if name="Name36" axis="ch" ptType="node" func="cnt" op="gte" val="5">
              <dgm:constrLst>
                <dgm:constr type="w" for="ch" forName="circle4" refType="w"/>
                <dgm:constr type="h" for="ch" forName="circle4" refType="h"/>
                <dgm:constr type="ctrX" for="ch" forName="circle4" refType="w" fact="0.5"/>
                <dgm:constr type="ctrY" for="ch" forName="circle4" refType="h" fact="0.5"/>
                <dgm:constr type="ctrX" for="ch" forName="c4text" refType="w" fact="0.5"/>
                <dgm:constr type="ctrY" for="ch" forName="c4text" refType="h" fact="0.18"/>
                <dgm:constr type="w" for="ch" forName="c4text" refType="w" refFor="ch" refForName="circle4" fact="0.54"/>
                <dgm:constr type="h" for="ch" forName="c4text" refType="h" refFor="ch" refForName="circle4" fact="0.18"/>
              </dgm:constrLst>
            </dgm:if>
            <dgm:else name="Name37"/>
          </dgm:choose>
          <dgm:ruleLst/>
          <dgm:layoutNode name="circle4" styleLbl="node1">
            <dgm:alg type="sp"/>
            <dgm:shape xmlns:r="http://schemas.openxmlformats.org/officeDocument/2006/relationships" type="ellipse" r:blip="">
              <dgm:adjLst/>
            </dgm:shape>
            <dgm:presOf axis="ch desOrSelf" ptType="node node" st="4 1" cnt="1 0"/>
            <dgm:constrLst>
              <dgm:constr type="h" refType="w"/>
            </dgm:constrLst>
            <dgm:ruleLst/>
          </dgm:layoutNode>
          <dgm:layoutNode name="c4text">
            <dgm:varLst>
              <dgm:bulletEnabled val="1"/>
            </dgm:varLst>
            <dgm:alg type="tx"/>
            <dgm:shape xmlns:r="http://schemas.openxmlformats.org/officeDocument/2006/relationships" type="rect" r:blip="" hideGeom="1">
              <dgm:adjLst/>
            </dgm:shape>
            <dgm:presOf axis="ch desOrSelf" ptType="node node" st="4 1" cnt="1 0"/>
            <dgm:constrLst/>
            <dgm:ruleLst>
              <dgm:rule type="primFontSz" val="5" fact="NaN" max="NaN"/>
            </dgm:ruleLst>
          </dgm:layoutNode>
        </dgm:layoutNode>
      </dgm:if>
      <dgm:else name="Name38"/>
    </dgm:choose>
    <dgm:choose name="Name39">
      <dgm:if name="Name40" axis="ch" ptType="node" func="cnt" op="gte" val="5">
        <dgm:layoutNode name="comp5">
          <dgm:alg type="composite"/>
          <dgm:shape xmlns:r="http://schemas.openxmlformats.org/officeDocument/2006/relationships" r:blip="">
            <dgm:adjLst/>
          </dgm:shape>
          <dgm:presOf/>
          <dgm:choose name="Name41">
            <dgm:if name="Name42" axis="ch" ptType="node" func="cnt" op="equ" val="5">
              <dgm:constrLst>
                <dgm:constr type="w" for="ch" forName="circle5" refType="w"/>
                <dgm:constr type="h" for="ch" forName="circle5" refType="h"/>
                <dgm:constr type="ctrX" for="ch" forName="circle5" refType="w" fact="0.5"/>
                <dgm:constr type="ctrY" for="ch" forName="circle5" refType="h" fact="0.5"/>
                <dgm:constr type="ctrX" for="ch" forName="c5text" refType="w" fact="0.5"/>
                <dgm:constr type="ctrY" for="ch" forName="c5text" refType="h" fact="0.5"/>
                <dgm:constr type="w" for="ch" forName="c5text" refType="w" refFor="ch" refForName="circle5" fact="0.70711"/>
                <dgm:constr type="h" for="ch" forName="c5text" refType="h" refFor="ch" refForName="circle5" fact="0.5"/>
              </dgm:constrLst>
            </dgm:if>
            <dgm:if name="Name43" axis="ch" ptType="node" func="cnt" op="gte" val="6">
              <dgm:constrLst>
                <dgm:constr type="w" for="ch" forName="circle5" refType="w"/>
                <dgm:constr type="h" for="ch" forName="circle5" refType="h"/>
                <dgm:constr type="ctrX" for="ch" forName="circle5" refType="w" fact="0.5"/>
                <dgm:constr type="ctrY" for="ch" forName="circle5" refType="h" fact="0.5"/>
                <dgm:constr type="ctrX" for="ch" forName="c5text" refType="w" fact="0.5"/>
                <dgm:constr type="ctrY" for="ch" forName="c5text" refType="h" fact="0.25"/>
                <dgm:constr type="w" for="ch" forName="c5text" refType="w" refFor="ch" refForName="circle5" fact="0.65"/>
                <dgm:constr type="h" for="ch" forName="c5text" refType="h" refFor="ch" refForName="circle5" fact="0.25"/>
              </dgm:constrLst>
            </dgm:if>
            <dgm:else name="Name44"/>
          </dgm:choose>
          <dgm:ruleLst/>
          <dgm:layoutNode name="circle5" styleLbl="node1">
            <dgm:alg type="sp"/>
            <dgm:shape xmlns:r="http://schemas.openxmlformats.org/officeDocument/2006/relationships" type="ellipse" r:blip="">
              <dgm:adjLst/>
            </dgm:shape>
            <dgm:presOf axis="ch desOrSelf" ptType="node node" st="5 1" cnt="1 0"/>
            <dgm:constrLst>
              <dgm:constr type="h" refType="w"/>
            </dgm:constrLst>
            <dgm:ruleLst/>
          </dgm:layoutNode>
          <dgm:layoutNode name="c5text">
            <dgm:varLst>
              <dgm:bulletEnabled val="1"/>
            </dgm:varLst>
            <dgm:alg type="tx"/>
            <dgm:shape xmlns:r="http://schemas.openxmlformats.org/officeDocument/2006/relationships" type="rect" r:blip="" hideGeom="1">
              <dgm:adjLst/>
            </dgm:shape>
            <dgm:presOf axis="ch desOrSelf" ptType="node node" st="5 1" cnt="1 0"/>
            <dgm:constrLst/>
            <dgm:ruleLst>
              <dgm:rule type="primFontSz" val="5" fact="NaN" max="NaN"/>
            </dgm:ruleLst>
          </dgm:layoutNode>
        </dgm:layoutNode>
      </dgm:if>
      <dgm:else name="Name45"/>
    </dgm:choose>
    <dgm:choose name="Name46">
      <dgm:if name="Name47" axis="ch" ptType="node" func="cnt" op="gte" val="6">
        <dgm:layoutNode name="comp6">
          <dgm:alg type="composite"/>
          <dgm:shape xmlns:r="http://schemas.openxmlformats.org/officeDocument/2006/relationships" r:blip="">
            <dgm:adjLst/>
          </dgm:shape>
          <dgm:presOf/>
          <dgm:choose name="Name48">
            <dgm:if name="Name49" axis="ch" ptType="node" func="cnt" op="equ" val="6">
              <dgm:constrLst>
                <dgm:constr type="w" for="ch" forName="circle6" refType="w"/>
                <dgm:constr type="h" for="ch" forName="circle6" refType="h"/>
                <dgm:constr type="ctrX" for="ch" forName="circle6" refType="w" fact="0.5"/>
                <dgm:constr type="ctrY" for="ch" forName="circle6" refType="h" fact="0.5"/>
                <dgm:constr type="ctrX" for="ch" forName="c6text" refType="w" fact="0.5"/>
                <dgm:constr type="ctrY" for="ch" forName="c6text" refType="h" fact="0.5"/>
                <dgm:constr type="w" for="ch" forName="c6text" refType="w" refFor="ch" refForName="circle6" fact="0.70711"/>
                <dgm:constr type="h" for="ch" forName="c6text" refType="h" refFor="ch" refForName="circle6" fact="0.5"/>
              </dgm:constrLst>
            </dgm:if>
            <dgm:if name="Name50" axis="ch" ptType="node" func="cnt" op="gte" val="7">
              <dgm:constrLst>
                <dgm:constr type="w" for="ch" forName="circle6" refType="w"/>
                <dgm:constr type="h" for="ch" forName="circle6" refType="h"/>
                <dgm:constr type="ctrX" for="ch" forName="circle6" refType="w" fact="0.5"/>
                <dgm:constr type="ctrY" for="ch" forName="circle6" refType="h" fact="0.5"/>
                <dgm:constr type="ctrX" for="ch" forName="c6text" refType="w" fact="0.5"/>
                <dgm:constr type="ctrY" for="ch" forName="c6text" refType="h" fact="0.27"/>
                <dgm:constr type="w" for="ch" forName="c6text" refType="w" refFor="ch" refForName="circle6" fact="0.68"/>
                <dgm:constr type="h" for="ch" forName="c6text" refType="h" refFor="ch" refForName="circle6" fact="0.241"/>
              </dgm:constrLst>
            </dgm:if>
            <dgm:else name="Name51"/>
          </dgm:choose>
          <dgm:ruleLst/>
          <dgm:layoutNode name="circle6" styleLbl="node1">
            <dgm:alg type="sp"/>
            <dgm:shape xmlns:r="http://schemas.openxmlformats.org/officeDocument/2006/relationships" type="ellipse" r:blip="">
              <dgm:adjLst/>
            </dgm:shape>
            <dgm:presOf axis="ch desOrSelf" ptType="node node" st="6 1" cnt="1 0"/>
            <dgm:constrLst>
              <dgm:constr type="h" refType="w"/>
            </dgm:constrLst>
            <dgm:ruleLst/>
          </dgm:layoutNode>
          <dgm:layoutNode name="c6text">
            <dgm:varLst>
              <dgm:bulletEnabled val="1"/>
            </dgm:varLst>
            <dgm:alg type="tx"/>
            <dgm:shape xmlns:r="http://schemas.openxmlformats.org/officeDocument/2006/relationships" type="rect" r:blip="" hideGeom="1">
              <dgm:adjLst/>
            </dgm:shape>
            <dgm:presOf axis="ch desOrSelf" ptType="node node" st="6 1" cnt="1 0"/>
            <dgm:constrLst/>
            <dgm:ruleLst>
              <dgm:rule type="primFontSz" val="5" fact="NaN" max="NaN"/>
            </dgm:ruleLst>
          </dgm:layoutNode>
        </dgm:layoutNode>
      </dgm:if>
      <dgm:else name="Name52"/>
    </dgm:choose>
    <dgm:choose name="Name53">
      <dgm:if name="Name54" axis="ch" ptType="node" func="cnt" op="gte" val="7">
        <dgm:layoutNode name="comp7">
          <dgm:alg type="composite"/>
          <dgm:shape xmlns:r="http://schemas.openxmlformats.org/officeDocument/2006/relationships" r:blip="">
            <dgm:adjLst/>
          </dgm:shape>
          <dgm:presOf/>
          <dgm:constrLst>
            <dgm:constr type="w" for="ch" forName="circle7" refType="w"/>
            <dgm:constr type="h" for="ch" forName="circle7" refType="h"/>
            <dgm:constr type="ctrX" for="ch" forName="circle7" refType="w" fact="0.5"/>
            <dgm:constr type="ctrY" for="ch" forName="circle7" refType="h" fact="0.5"/>
            <dgm:constr type="ctrX" for="ch" forName="c7text" refType="w" fact="0.5"/>
            <dgm:constr type="ctrY" for="ch" forName="c7text" refType="h" fact="0.5"/>
            <dgm:constr type="w" for="ch" forName="c7text" refType="w" refFor="ch" refForName="circle7" fact="0.70711"/>
            <dgm:constr type="h" for="ch" forName="c7text" refType="h" refFor="ch" refForName="circle7" fact="0.5"/>
          </dgm:constrLst>
          <dgm:ruleLst/>
          <dgm:layoutNode name="circle7" styleLbl="node1">
            <dgm:alg type="sp"/>
            <dgm:shape xmlns:r="http://schemas.openxmlformats.org/officeDocument/2006/relationships" type="ellipse" r:blip="">
              <dgm:adjLst/>
            </dgm:shape>
            <dgm:presOf axis="ch desOrSelf" ptType="node node" st="7 1" cnt="1 0"/>
            <dgm:constrLst>
              <dgm:constr type="h" refType="w"/>
            </dgm:constrLst>
            <dgm:ruleLst/>
          </dgm:layoutNode>
          <dgm:layoutNode name="c7text">
            <dgm:varLst>
              <dgm:bulletEnabled val="1"/>
            </dgm:varLst>
            <dgm:alg type="tx"/>
            <dgm:shape xmlns:r="http://schemas.openxmlformats.org/officeDocument/2006/relationships" type="rect" r:blip="" hideGeom="1">
              <dgm:adjLst/>
            </dgm:shape>
            <dgm:presOf axis="ch desOrSelf" ptType="node node" st="7 1" cnt="1 0"/>
            <dgm:constrLst/>
            <dgm:ruleLst>
              <dgm:rule type="primFontSz" val="5" fact="NaN" max="NaN"/>
            </dgm:ruleLst>
          </dgm:layoutNode>
        </dgm:layoutNode>
      </dgm:if>
      <dgm:else name="Name55"/>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4091"/>
          </a:xfrm>
          <a:prstGeom prst="rect">
            <a:avLst/>
          </a:prstGeom>
        </p:spPr>
        <p:txBody>
          <a:bodyPr vert="horz" lIns="91440" tIns="45720" rIns="91440" bIns="45720" rtlCol="0"/>
          <a:lstStyle>
            <a:lvl1pPr algn="l">
              <a:defRPr sz="1200"/>
            </a:lvl1pPr>
          </a:lstStyle>
          <a:p>
            <a:endParaRPr lang="en-AU"/>
          </a:p>
        </p:txBody>
      </p:sp>
      <p:sp>
        <p:nvSpPr>
          <p:cNvPr id="3" name="Date Placeholder 2"/>
          <p:cNvSpPr>
            <a:spLocks noGrp="1"/>
          </p:cNvSpPr>
          <p:nvPr>
            <p:ph type="dt" sz="quarter" idx="1"/>
          </p:nvPr>
        </p:nvSpPr>
        <p:spPr>
          <a:xfrm>
            <a:off x="5179484" y="0"/>
            <a:ext cx="3962400" cy="344091"/>
          </a:xfrm>
          <a:prstGeom prst="rect">
            <a:avLst/>
          </a:prstGeom>
        </p:spPr>
        <p:txBody>
          <a:bodyPr vert="horz" lIns="91440" tIns="45720" rIns="91440" bIns="45720" rtlCol="0"/>
          <a:lstStyle>
            <a:lvl1pPr algn="r">
              <a:defRPr sz="1200"/>
            </a:lvl1pPr>
          </a:lstStyle>
          <a:p>
            <a:fld id="{47F0EFE8-D08E-D64B-82BA-35F0EB0B1913}" type="datetimeFigureOut">
              <a:rPr lang="en-AU" smtClean="0"/>
              <a:t>26/7/21</a:t>
            </a:fld>
            <a:endParaRPr lang="en-AU"/>
          </a:p>
        </p:txBody>
      </p:sp>
      <p:sp>
        <p:nvSpPr>
          <p:cNvPr id="4" name="Footer Placeholder 3"/>
          <p:cNvSpPr>
            <a:spLocks noGrp="1"/>
          </p:cNvSpPr>
          <p:nvPr>
            <p:ph type="ftr" sz="quarter" idx="2"/>
          </p:nvPr>
        </p:nvSpPr>
        <p:spPr>
          <a:xfrm>
            <a:off x="0" y="6513910"/>
            <a:ext cx="3962400" cy="344090"/>
          </a:xfrm>
          <a:prstGeom prst="rect">
            <a:avLst/>
          </a:prstGeom>
        </p:spPr>
        <p:txBody>
          <a:bodyPr vert="horz" lIns="91440" tIns="45720" rIns="91440" bIns="45720" rtlCol="0" anchor="b"/>
          <a:lstStyle>
            <a:lvl1pPr algn="l">
              <a:defRPr sz="1200"/>
            </a:lvl1pPr>
          </a:lstStyle>
          <a:p>
            <a:endParaRPr lang="en-AU"/>
          </a:p>
        </p:txBody>
      </p:sp>
      <p:sp>
        <p:nvSpPr>
          <p:cNvPr id="5" name="Slide Number Placeholder 4"/>
          <p:cNvSpPr>
            <a:spLocks noGrp="1"/>
          </p:cNvSpPr>
          <p:nvPr>
            <p:ph type="sldNum" sz="quarter" idx="3"/>
          </p:nvPr>
        </p:nvSpPr>
        <p:spPr>
          <a:xfrm>
            <a:off x="5179484" y="6513910"/>
            <a:ext cx="3962400" cy="344090"/>
          </a:xfrm>
          <a:prstGeom prst="rect">
            <a:avLst/>
          </a:prstGeom>
        </p:spPr>
        <p:txBody>
          <a:bodyPr vert="horz" lIns="91440" tIns="45720" rIns="91440" bIns="45720" rtlCol="0" anchor="b"/>
          <a:lstStyle>
            <a:lvl1pPr algn="r">
              <a:defRPr sz="1200"/>
            </a:lvl1pPr>
          </a:lstStyle>
          <a:p>
            <a:fld id="{585E83E8-8C7E-2645-B089-B107165131BA}" type="slidenum">
              <a:rPr lang="en-AU" smtClean="0"/>
              <a:t>‹#›</a:t>
            </a:fld>
            <a:endParaRPr lang="en-AU"/>
          </a:p>
        </p:txBody>
      </p:sp>
    </p:spTree>
    <p:extLst>
      <p:ext uri="{BB962C8B-B14F-4D97-AF65-F5344CB8AC3E}">
        <p14:creationId xmlns:p14="http://schemas.microsoft.com/office/powerpoint/2010/main" val="172905438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4091"/>
          </a:xfrm>
          <a:prstGeom prst="rect">
            <a:avLst/>
          </a:prstGeom>
        </p:spPr>
        <p:txBody>
          <a:bodyPr vert="horz" lIns="91440" tIns="45720" rIns="91440" bIns="45720" rtlCol="0"/>
          <a:lstStyle>
            <a:lvl1pPr algn="l">
              <a:defRPr sz="1200"/>
            </a:lvl1pPr>
          </a:lstStyle>
          <a:p>
            <a:endParaRPr lang="en-AU"/>
          </a:p>
        </p:txBody>
      </p:sp>
      <p:sp>
        <p:nvSpPr>
          <p:cNvPr id="3" name="Date Placeholder 2"/>
          <p:cNvSpPr>
            <a:spLocks noGrp="1"/>
          </p:cNvSpPr>
          <p:nvPr>
            <p:ph type="dt" idx="1"/>
          </p:nvPr>
        </p:nvSpPr>
        <p:spPr>
          <a:xfrm>
            <a:off x="5179484" y="0"/>
            <a:ext cx="3962400" cy="344091"/>
          </a:xfrm>
          <a:prstGeom prst="rect">
            <a:avLst/>
          </a:prstGeom>
        </p:spPr>
        <p:txBody>
          <a:bodyPr vert="horz" lIns="91440" tIns="45720" rIns="91440" bIns="45720" rtlCol="0"/>
          <a:lstStyle>
            <a:lvl1pPr algn="r">
              <a:defRPr sz="1200"/>
            </a:lvl1pPr>
          </a:lstStyle>
          <a:p>
            <a:fld id="{39AE1B4A-1EBE-7849-BF0F-9F98B94401BD}" type="datetimeFigureOut">
              <a:rPr lang="en-AU" smtClean="0"/>
              <a:t>26/7/21</a:t>
            </a:fld>
            <a:endParaRPr lang="en-AU"/>
          </a:p>
        </p:txBody>
      </p:sp>
      <p:sp>
        <p:nvSpPr>
          <p:cNvPr id="4" name="Slide Image Placeholder 3"/>
          <p:cNvSpPr>
            <a:spLocks noGrp="1" noRot="1" noChangeAspect="1"/>
          </p:cNvSpPr>
          <p:nvPr>
            <p:ph type="sldImg" idx="2"/>
          </p:nvPr>
        </p:nvSpPr>
        <p:spPr>
          <a:xfrm>
            <a:off x="2900363" y="857250"/>
            <a:ext cx="3343275" cy="2314575"/>
          </a:xfrm>
          <a:prstGeom prst="rect">
            <a:avLst/>
          </a:prstGeom>
          <a:noFill/>
          <a:ln w="12700">
            <a:solidFill>
              <a:prstClr val="black"/>
            </a:solidFill>
          </a:ln>
        </p:spPr>
        <p:txBody>
          <a:bodyPr vert="horz" lIns="91440" tIns="45720" rIns="91440" bIns="45720" rtlCol="0" anchor="ctr"/>
          <a:lstStyle/>
          <a:p>
            <a:endParaRPr lang="en-AU"/>
          </a:p>
        </p:txBody>
      </p:sp>
      <p:sp>
        <p:nvSpPr>
          <p:cNvPr id="5" name="Notes Placeholder 4"/>
          <p:cNvSpPr>
            <a:spLocks noGrp="1"/>
          </p:cNvSpPr>
          <p:nvPr>
            <p:ph type="body" sz="quarter" idx="3"/>
          </p:nvPr>
        </p:nvSpPr>
        <p:spPr>
          <a:xfrm>
            <a:off x="914400" y="3300412"/>
            <a:ext cx="7315200" cy="2700338"/>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6" name="Footer Placeholder 5"/>
          <p:cNvSpPr>
            <a:spLocks noGrp="1"/>
          </p:cNvSpPr>
          <p:nvPr>
            <p:ph type="ftr" sz="quarter" idx="4"/>
          </p:nvPr>
        </p:nvSpPr>
        <p:spPr>
          <a:xfrm>
            <a:off x="0" y="6513910"/>
            <a:ext cx="3962400" cy="344090"/>
          </a:xfrm>
          <a:prstGeom prst="rect">
            <a:avLst/>
          </a:prstGeom>
        </p:spPr>
        <p:txBody>
          <a:bodyPr vert="horz" lIns="91440" tIns="45720" rIns="91440" bIns="45720" rtlCol="0" anchor="b"/>
          <a:lstStyle>
            <a:lvl1pPr algn="l">
              <a:defRPr sz="1200"/>
            </a:lvl1pPr>
          </a:lstStyle>
          <a:p>
            <a:endParaRPr lang="en-AU"/>
          </a:p>
        </p:txBody>
      </p:sp>
      <p:sp>
        <p:nvSpPr>
          <p:cNvPr id="7" name="Slide Number Placeholder 6"/>
          <p:cNvSpPr>
            <a:spLocks noGrp="1"/>
          </p:cNvSpPr>
          <p:nvPr>
            <p:ph type="sldNum" sz="quarter" idx="5"/>
          </p:nvPr>
        </p:nvSpPr>
        <p:spPr>
          <a:xfrm>
            <a:off x="5179484" y="6513910"/>
            <a:ext cx="3962400" cy="344090"/>
          </a:xfrm>
          <a:prstGeom prst="rect">
            <a:avLst/>
          </a:prstGeom>
        </p:spPr>
        <p:txBody>
          <a:bodyPr vert="horz" lIns="91440" tIns="45720" rIns="91440" bIns="45720" rtlCol="0" anchor="b"/>
          <a:lstStyle>
            <a:lvl1pPr algn="r">
              <a:defRPr sz="1200"/>
            </a:lvl1pPr>
          </a:lstStyle>
          <a:p>
            <a:fld id="{FFC0FECE-DD1F-FE43-BDD5-5ACA0E4BDB67}" type="slidenum">
              <a:rPr lang="en-AU" smtClean="0"/>
              <a:t>‹#›</a:t>
            </a:fld>
            <a:endParaRPr lang="en-AU"/>
          </a:p>
        </p:txBody>
      </p:sp>
    </p:spTree>
    <p:extLst>
      <p:ext uri="{BB962C8B-B14F-4D97-AF65-F5344CB8AC3E}">
        <p14:creationId xmlns:p14="http://schemas.microsoft.com/office/powerpoint/2010/main" val="50098762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tiff"/><Relationship Id="rId2" Type="http://schemas.openxmlformats.org/officeDocument/2006/relationships/hyperlink" Target="http://www.austplants.com.au/" TargetMode="External"/><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tiff"/><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1">
        <a:schemeClr val="bg1"/>
      </p:bgRef>
    </p:bg>
    <p:spTree>
      <p:nvGrpSpPr>
        <p:cNvPr id="1" name=""/>
        <p:cNvGrpSpPr/>
        <p:nvPr/>
      </p:nvGrpSpPr>
      <p:grpSpPr>
        <a:xfrm>
          <a:off x="0" y="0"/>
          <a:ext cx="0" cy="0"/>
          <a:chOff x="0" y="0"/>
          <a:chExt cx="0" cy="0"/>
        </a:xfrm>
      </p:grpSpPr>
      <p:sp>
        <p:nvSpPr>
          <p:cNvPr id="7" name="Rectangle 6"/>
          <p:cNvSpPr/>
          <p:nvPr/>
        </p:nvSpPr>
        <p:spPr>
          <a:xfrm>
            <a:off x="2580" y="6400800"/>
            <a:ext cx="9903420" cy="457200"/>
          </a:xfrm>
          <a:prstGeom prst="rect">
            <a:avLst/>
          </a:prstGeom>
          <a:solidFill>
            <a:srgbClr val="C0143C"/>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4" y="6334316"/>
            <a:ext cx="9903420" cy="64008"/>
          </a:xfrm>
          <a:prstGeom prst="rect">
            <a:avLst/>
          </a:prstGeom>
          <a:solidFill>
            <a:srgbClr val="54585B"/>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460664" y="1433389"/>
            <a:ext cx="7603325" cy="2891727"/>
          </a:xfrm>
        </p:spPr>
        <p:txBody>
          <a:bodyPr anchor="b">
            <a:normAutofit/>
          </a:bodyPr>
          <a:lstStyle>
            <a:lvl1pPr algn="l">
              <a:lnSpc>
                <a:spcPct val="85000"/>
              </a:lnSpc>
              <a:defRPr sz="4875" spc="-41" baseline="0">
                <a:solidFill>
                  <a:schemeClr val="tx1">
                    <a:lumMod val="85000"/>
                    <a:lumOff val="15000"/>
                  </a:schemeClr>
                </a:solidFill>
              </a:defRPr>
            </a:lvl1pPr>
          </a:lstStyle>
          <a:p>
            <a:r>
              <a:rPr lang="en-GB"/>
              <a:t>Click to edit Master title style</a:t>
            </a:r>
            <a:endParaRPr lang="en-US" dirty="0"/>
          </a:p>
        </p:txBody>
      </p:sp>
      <p:sp>
        <p:nvSpPr>
          <p:cNvPr id="3" name="Subtitle 2"/>
          <p:cNvSpPr>
            <a:spLocks noGrp="1"/>
          </p:cNvSpPr>
          <p:nvPr>
            <p:ph type="subTitle" idx="1"/>
          </p:nvPr>
        </p:nvSpPr>
        <p:spPr>
          <a:xfrm>
            <a:off x="1460665" y="4455620"/>
            <a:ext cx="7605575" cy="1143000"/>
          </a:xfrm>
        </p:spPr>
        <p:txBody>
          <a:bodyPr lIns="91440" rIns="91440">
            <a:normAutofit/>
          </a:bodyPr>
          <a:lstStyle>
            <a:lvl1pPr marL="0" indent="0" algn="l">
              <a:buNone/>
              <a:defRPr sz="1950" cap="all" spc="163" baseline="0">
                <a:solidFill>
                  <a:schemeClr val="tx2"/>
                </a:solidFill>
                <a:latin typeface="+mj-lt"/>
              </a:defRPr>
            </a:lvl1pPr>
            <a:lvl2pPr marL="371484" indent="0" algn="ctr">
              <a:buNone/>
              <a:defRPr sz="1950"/>
            </a:lvl2pPr>
            <a:lvl3pPr marL="742969" indent="0" algn="ctr">
              <a:buNone/>
              <a:defRPr sz="1950"/>
            </a:lvl3pPr>
            <a:lvl4pPr marL="1114453" indent="0" algn="ctr">
              <a:buNone/>
              <a:defRPr sz="1625"/>
            </a:lvl4pPr>
            <a:lvl5pPr marL="1485937" indent="0" algn="ctr">
              <a:buNone/>
              <a:defRPr sz="1625"/>
            </a:lvl5pPr>
            <a:lvl6pPr marL="1857421" indent="0" algn="ctr">
              <a:buNone/>
              <a:defRPr sz="1625"/>
            </a:lvl6pPr>
            <a:lvl7pPr marL="2228906" indent="0" algn="ctr">
              <a:buNone/>
              <a:defRPr sz="1625"/>
            </a:lvl7pPr>
            <a:lvl8pPr marL="2600390" indent="0" algn="ctr">
              <a:buNone/>
              <a:defRPr sz="1625"/>
            </a:lvl8pPr>
            <a:lvl9pPr marL="2971874" indent="0" algn="ctr">
              <a:buNone/>
              <a:defRPr sz="1625"/>
            </a:lvl9pPr>
          </a:lstStyle>
          <a:p>
            <a:r>
              <a:rPr lang="en-GB"/>
              <a:t>Click to edit Master subtitle style</a:t>
            </a:r>
            <a:endParaRPr lang="en-US" dirty="0"/>
          </a:p>
        </p:txBody>
      </p:sp>
      <p:sp>
        <p:nvSpPr>
          <p:cNvPr id="4" name="Date Placeholder 3"/>
          <p:cNvSpPr>
            <a:spLocks noGrp="1"/>
          </p:cNvSpPr>
          <p:nvPr>
            <p:ph type="dt" sz="half" idx="10"/>
          </p:nvPr>
        </p:nvSpPr>
        <p:spPr>
          <a:xfrm>
            <a:off x="1460665" y="6459790"/>
            <a:ext cx="1439596" cy="365125"/>
          </a:xfrm>
          <a:prstGeom prst="rect">
            <a:avLst/>
          </a:prstGeom>
        </p:spPr>
        <p:txBody>
          <a:bodyPr/>
          <a:lstStyle>
            <a:lvl1pPr>
              <a:defRPr/>
            </a:lvl1pPr>
          </a:lstStyle>
          <a:p>
            <a:r>
              <a:rPr lang="en-AU"/>
              <a:t>22 July, 2017</a:t>
            </a:r>
            <a:endParaRPr lang="en-US"/>
          </a:p>
        </p:txBody>
      </p:sp>
      <p:sp>
        <p:nvSpPr>
          <p:cNvPr id="5" name="Footer Placeholder 4"/>
          <p:cNvSpPr>
            <a:spLocks noGrp="1"/>
          </p:cNvSpPr>
          <p:nvPr>
            <p:ph type="ftr" sz="quarter" idx="11"/>
          </p:nvPr>
        </p:nvSpPr>
        <p:spPr/>
        <p:txBody>
          <a:bodyPr/>
          <a:lstStyle/>
          <a:p>
            <a:r>
              <a:rPr lang="en-GB" u="sng">
                <a:hlinkClick r:id="rId2"/>
              </a:rPr>
              <a:t>www.austplants.com.au</a:t>
            </a:r>
            <a:endParaRPr lang="en-US"/>
          </a:p>
        </p:txBody>
      </p:sp>
      <p:sp>
        <p:nvSpPr>
          <p:cNvPr id="6" name="Slide Number Placeholder 5"/>
          <p:cNvSpPr>
            <a:spLocks noGrp="1"/>
          </p:cNvSpPr>
          <p:nvPr>
            <p:ph type="sldNum" sz="quarter" idx="12"/>
          </p:nvPr>
        </p:nvSpPr>
        <p:spPr/>
        <p:txBody>
          <a:bodyPr/>
          <a:lstStyle/>
          <a:p>
            <a:fld id="{4FAB73BC-B049-4115-A692-8D63A059BFB8}" type="slidenum">
              <a:rPr lang="en-US"/>
              <a:t>‹#›</a:t>
            </a:fld>
            <a:endParaRPr lang="en-US"/>
          </a:p>
        </p:txBody>
      </p:sp>
      <p:cxnSp>
        <p:nvCxnSpPr>
          <p:cNvPr id="9" name="Straight Connector 8"/>
          <p:cNvCxnSpPr/>
          <p:nvPr/>
        </p:nvCxnSpPr>
        <p:spPr>
          <a:xfrm>
            <a:off x="1460664" y="4325116"/>
            <a:ext cx="7544418" cy="18284"/>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pic>
        <p:nvPicPr>
          <p:cNvPr id="13" name="Picture 12"/>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596593" y="1430913"/>
            <a:ext cx="2932821" cy="1117265"/>
          </a:xfrm>
          <a:prstGeom prst="rect">
            <a:avLst/>
          </a:prstGeom>
        </p:spPr>
      </p:pic>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a:xfrm>
            <a:off x="891541" y="6459790"/>
            <a:ext cx="2008720" cy="365125"/>
          </a:xfrm>
          <a:prstGeom prst="rect">
            <a:avLst/>
          </a:prstGeom>
        </p:spPr>
        <p:txBody>
          <a:bodyPr/>
          <a:lstStyle/>
          <a:p>
            <a:r>
              <a:rPr lang="en-AU"/>
              <a:t>22 July, 2017</a:t>
            </a:r>
            <a:endParaRPr lang="en-US"/>
          </a:p>
        </p:txBody>
      </p:sp>
      <p:sp>
        <p:nvSpPr>
          <p:cNvPr id="5" name="Footer Placeholder 4"/>
          <p:cNvSpPr>
            <a:spLocks noGrp="1"/>
          </p:cNvSpPr>
          <p:nvPr>
            <p:ph type="ftr" sz="quarter" idx="11"/>
          </p:nvPr>
        </p:nvSpPr>
        <p:spPr/>
        <p:txBody>
          <a:bodyPr/>
          <a:lstStyle/>
          <a:p>
            <a:r>
              <a:rPr lang="en-US"/>
              <a:t>www.austplants.com.au</a:t>
            </a:r>
          </a:p>
        </p:txBody>
      </p:sp>
      <p:sp>
        <p:nvSpPr>
          <p:cNvPr id="6" name="Slide Number Placeholder 5"/>
          <p:cNvSpPr>
            <a:spLocks noGrp="1"/>
          </p:cNvSpPr>
          <p:nvPr>
            <p:ph type="sldNum" sz="quarter" idx="12"/>
          </p:nvPr>
        </p:nvSpPr>
        <p:spPr/>
        <p:txBody>
          <a:bodyPr/>
          <a:lstStyle/>
          <a:p>
            <a:fld id="{4FAB73BC-B049-4115-A692-8D63A059BFB8}" type="slidenum">
              <a:rPr lang="en-US"/>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2580" y="6400800"/>
            <a:ext cx="9903420" cy="457200"/>
          </a:xfrm>
          <a:prstGeom prst="rect">
            <a:avLst/>
          </a:prstGeom>
          <a:solidFill>
            <a:srgbClr val="C0143C"/>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4" y="6334316"/>
            <a:ext cx="9903420" cy="64008"/>
          </a:xfrm>
          <a:prstGeom prst="rect">
            <a:avLst/>
          </a:prstGeom>
          <a:solidFill>
            <a:srgbClr val="54585B"/>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7088981" y="414783"/>
            <a:ext cx="2135981" cy="5757421"/>
          </a:xfrm>
        </p:spPr>
        <p:txBody>
          <a:bodyPr vert="eaVert"/>
          <a:lstStyle/>
          <a:p>
            <a:r>
              <a:rPr lang="en-GB"/>
              <a:t>Click to edit Master title style</a:t>
            </a:r>
            <a:endParaRPr lang="en-US" dirty="0"/>
          </a:p>
        </p:txBody>
      </p:sp>
      <p:sp>
        <p:nvSpPr>
          <p:cNvPr id="3" name="Vertical Text Placeholder 2"/>
          <p:cNvSpPr>
            <a:spLocks noGrp="1"/>
          </p:cNvSpPr>
          <p:nvPr>
            <p:ph type="body" orient="vert" idx="1"/>
          </p:nvPr>
        </p:nvSpPr>
        <p:spPr>
          <a:xfrm>
            <a:off x="681037" y="414778"/>
            <a:ext cx="6284119" cy="5757422"/>
          </a:xfrm>
        </p:spPr>
        <p:txBody>
          <a:bodyPr vert="eaVert" lIns="45720" tIns="0" rIns="45720" bIns="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a:xfrm>
            <a:off x="891541" y="6459790"/>
            <a:ext cx="2008720" cy="365125"/>
          </a:xfrm>
          <a:prstGeom prst="rect">
            <a:avLst/>
          </a:prstGeom>
        </p:spPr>
        <p:txBody>
          <a:bodyPr/>
          <a:lstStyle/>
          <a:p>
            <a:r>
              <a:rPr lang="en-AU"/>
              <a:t>22 July, 2017</a:t>
            </a:r>
            <a:endParaRPr lang="en-US"/>
          </a:p>
        </p:txBody>
      </p:sp>
      <p:sp>
        <p:nvSpPr>
          <p:cNvPr id="5" name="Footer Placeholder 4"/>
          <p:cNvSpPr>
            <a:spLocks noGrp="1"/>
          </p:cNvSpPr>
          <p:nvPr>
            <p:ph type="ftr" sz="quarter" idx="11"/>
          </p:nvPr>
        </p:nvSpPr>
        <p:spPr/>
        <p:txBody>
          <a:bodyPr/>
          <a:lstStyle/>
          <a:p>
            <a:r>
              <a:rPr lang="en-US"/>
              <a:t>www.austplants.com.au</a:t>
            </a:r>
          </a:p>
        </p:txBody>
      </p:sp>
      <p:sp>
        <p:nvSpPr>
          <p:cNvPr id="6" name="Slide Number Placeholder 5"/>
          <p:cNvSpPr>
            <a:spLocks noGrp="1"/>
          </p:cNvSpPr>
          <p:nvPr>
            <p:ph type="sldNum" sz="quarter" idx="12"/>
          </p:nvPr>
        </p:nvSpPr>
        <p:spPr/>
        <p:txBody>
          <a:bodyPr/>
          <a:lstStyle/>
          <a:p>
            <a:fld id="{4FAB73BC-B049-4115-A692-8D63A059BFB8}" type="slidenum">
              <a:rPr lang="en-US"/>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91540" y="389613"/>
            <a:ext cx="8172450" cy="629491"/>
          </a:xfrm>
        </p:spPr>
        <p:txBody>
          <a:bodyPr>
            <a:normAutofit/>
          </a:bodyPr>
          <a:lstStyle>
            <a:lvl1pPr marL="0">
              <a:defRPr sz="2000"/>
            </a:lvl1pPr>
          </a:lstStyle>
          <a:p>
            <a:r>
              <a:rPr lang="en-GB" dirty="0"/>
              <a:t>Click to edit Master title style</a:t>
            </a:r>
            <a:endParaRPr lang="en-US" dirty="0"/>
          </a:p>
        </p:txBody>
      </p:sp>
      <p:sp>
        <p:nvSpPr>
          <p:cNvPr id="3" name="Content Placeholder 2"/>
          <p:cNvSpPr>
            <a:spLocks noGrp="1"/>
          </p:cNvSpPr>
          <p:nvPr>
            <p:ph idx="1"/>
          </p:nvPr>
        </p:nvSpPr>
        <p:spPr>
          <a:xfrm>
            <a:off x="891540" y="1337178"/>
            <a:ext cx="8172450" cy="3916895"/>
          </a:xfrm>
        </p:spPr>
        <p:txBody>
          <a:bodyPr/>
          <a:lstStyle>
            <a:lvl1pPr marL="181872" indent="-181872">
              <a:buClr>
                <a:srgbClr val="C0143C"/>
              </a:buClr>
              <a:buFont typeface="Wingdings" charset="2"/>
              <a:buChar char="§"/>
              <a:tabLst/>
              <a:defRPr sz="1600"/>
            </a:lvl1pPr>
            <a:lvl2pPr marL="398572" indent="-149626">
              <a:buClr>
                <a:srgbClr val="C0143C"/>
              </a:buClr>
              <a:tabLst/>
              <a:defRPr sz="1400"/>
            </a:lvl2pPr>
            <a:lvl3pPr>
              <a:buClr>
                <a:srgbClr val="C0143C"/>
              </a:buClr>
              <a:defRPr sz="1100"/>
            </a:lvl3pPr>
            <a:lvl4pPr>
              <a:buClr>
                <a:srgbClr val="C0143C"/>
              </a:buClr>
              <a:defRPr sz="1000"/>
            </a:lvl4pPr>
            <a:lvl5pPr>
              <a:buClr>
                <a:srgbClr val="C0143C"/>
              </a:buClr>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p:txBody>
      </p:sp>
      <p:sp>
        <p:nvSpPr>
          <p:cNvPr id="5" name="Footer Placeholder 4"/>
          <p:cNvSpPr>
            <a:spLocks noGrp="1"/>
          </p:cNvSpPr>
          <p:nvPr>
            <p:ph type="ftr" sz="quarter" idx="11"/>
          </p:nvPr>
        </p:nvSpPr>
        <p:spPr/>
        <p:txBody>
          <a:bodyPr/>
          <a:lstStyle/>
          <a:p>
            <a:r>
              <a:rPr lang="en-US"/>
              <a:t>www.austplants.com.au</a:t>
            </a:r>
          </a:p>
        </p:txBody>
      </p:sp>
      <p:sp>
        <p:nvSpPr>
          <p:cNvPr id="6" name="Slide Number Placeholder 5"/>
          <p:cNvSpPr>
            <a:spLocks noGrp="1"/>
          </p:cNvSpPr>
          <p:nvPr>
            <p:ph type="sldNum" sz="quarter" idx="12"/>
          </p:nvPr>
        </p:nvSpPr>
        <p:spPr/>
        <p:txBody>
          <a:bodyPr/>
          <a:lstStyle/>
          <a:p>
            <a:fld id="{6113E31D-E2AB-40D1-8B51-AFA5AFEF393A}" type="slidenum">
              <a:rPr lang="en-US"/>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2580" y="6400800"/>
            <a:ext cx="9903420" cy="457200"/>
          </a:xfrm>
          <a:prstGeom prst="rect">
            <a:avLst/>
          </a:prstGeom>
          <a:solidFill>
            <a:srgbClr val="C0143C"/>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4" y="6334316"/>
            <a:ext cx="9903420" cy="64008"/>
          </a:xfrm>
          <a:prstGeom prst="rect">
            <a:avLst/>
          </a:prstGeom>
          <a:solidFill>
            <a:srgbClr val="54585B"/>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91540" y="1495168"/>
            <a:ext cx="8172450" cy="2829944"/>
          </a:xfrm>
        </p:spPr>
        <p:txBody>
          <a:bodyPr anchor="b" anchorCtr="0">
            <a:normAutofit/>
          </a:bodyPr>
          <a:lstStyle>
            <a:lvl1pPr>
              <a:lnSpc>
                <a:spcPct val="85000"/>
              </a:lnSpc>
              <a:defRPr sz="4400" b="0">
                <a:solidFill>
                  <a:schemeClr val="tx1">
                    <a:lumMod val="85000"/>
                    <a:lumOff val="15000"/>
                  </a:schemeClr>
                </a:solidFill>
              </a:defRPr>
            </a:lvl1pPr>
          </a:lstStyle>
          <a:p>
            <a:r>
              <a:rPr lang="en-GB" dirty="0"/>
              <a:t>Click to edit Master title style</a:t>
            </a:r>
            <a:endParaRPr lang="en-US" dirty="0"/>
          </a:p>
        </p:txBody>
      </p:sp>
      <p:sp>
        <p:nvSpPr>
          <p:cNvPr id="3" name="Text Placeholder 2"/>
          <p:cNvSpPr>
            <a:spLocks noGrp="1"/>
          </p:cNvSpPr>
          <p:nvPr>
            <p:ph type="body" idx="1"/>
          </p:nvPr>
        </p:nvSpPr>
        <p:spPr>
          <a:xfrm>
            <a:off x="891540" y="4453128"/>
            <a:ext cx="8172450" cy="1143000"/>
          </a:xfrm>
        </p:spPr>
        <p:txBody>
          <a:bodyPr lIns="91440" rIns="91440" anchor="t" anchorCtr="0">
            <a:normAutofit/>
          </a:bodyPr>
          <a:lstStyle>
            <a:lvl1pPr marL="0" indent="0">
              <a:buNone/>
              <a:defRPr sz="1800" cap="all" spc="163" baseline="0">
                <a:solidFill>
                  <a:schemeClr val="tx2"/>
                </a:solidFill>
                <a:latin typeface="+mj-lt"/>
              </a:defRPr>
            </a:lvl1pPr>
            <a:lvl2pPr marL="371484" indent="0">
              <a:buNone/>
              <a:defRPr sz="1463">
                <a:solidFill>
                  <a:schemeClr val="tx1">
                    <a:tint val="75000"/>
                  </a:schemeClr>
                </a:solidFill>
              </a:defRPr>
            </a:lvl2pPr>
            <a:lvl3pPr marL="742969" indent="0">
              <a:buNone/>
              <a:defRPr sz="1300">
                <a:solidFill>
                  <a:schemeClr val="tx1">
                    <a:tint val="75000"/>
                  </a:schemeClr>
                </a:solidFill>
              </a:defRPr>
            </a:lvl3pPr>
            <a:lvl4pPr marL="1114453" indent="0">
              <a:buNone/>
              <a:defRPr sz="1138">
                <a:solidFill>
                  <a:schemeClr val="tx1">
                    <a:tint val="75000"/>
                  </a:schemeClr>
                </a:solidFill>
              </a:defRPr>
            </a:lvl4pPr>
            <a:lvl5pPr marL="1485937" indent="0">
              <a:buNone/>
              <a:defRPr sz="1138">
                <a:solidFill>
                  <a:schemeClr val="tx1">
                    <a:tint val="75000"/>
                  </a:schemeClr>
                </a:solidFill>
              </a:defRPr>
            </a:lvl5pPr>
            <a:lvl6pPr marL="1857421" indent="0">
              <a:buNone/>
              <a:defRPr sz="1138">
                <a:solidFill>
                  <a:schemeClr val="tx1">
                    <a:tint val="75000"/>
                  </a:schemeClr>
                </a:solidFill>
              </a:defRPr>
            </a:lvl6pPr>
            <a:lvl7pPr marL="2228906" indent="0">
              <a:buNone/>
              <a:defRPr sz="1138">
                <a:solidFill>
                  <a:schemeClr val="tx1">
                    <a:tint val="75000"/>
                  </a:schemeClr>
                </a:solidFill>
              </a:defRPr>
            </a:lvl7pPr>
            <a:lvl8pPr marL="2600390" indent="0">
              <a:buNone/>
              <a:defRPr sz="1138">
                <a:solidFill>
                  <a:schemeClr val="tx1">
                    <a:tint val="75000"/>
                  </a:schemeClr>
                </a:solidFill>
              </a:defRPr>
            </a:lvl8pPr>
            <a:lvl9pPr marL="2971874" indent="0">
              <a:buNone/>
              <a:defRPr sz="1138">
                <a:solidFill>
                  <a:schemeClr val="tx1">
                    <a:tint val="75000"/>
                  </a:schemeClr>
                </a:solidFill>
              </a:defRPr>
            </a:lvl9pPr>
          </a:lstStyle>
          <a:p>
            <a:pPr lvl="0"/>
            <a:r>
              <a:rPr lang="en-GB"/>
              <a:t>Click to edit Master text styles</a:t>
            </a:r>
          </a:p>
        </p:txBody>
      </p:sp>
      <p:sp>
        <p:nvSpPr>
          <p:cNvPr id="4" name="Date Placeholder 3"/>
          <p:cNvSpPr>
            <a:spLocks noGrp="1"/>
          </p:cNvSpPr>
          <p:nvPr>
            <p:ph type="dt" sz="half" idx="10"/>
          </p:nvPr>
        </p:nvSpPr>
        <p:spPr>
          <a:xfrm>
            <a:off x="891541" y="6459790"/>
            <a:ext cx="2008720" cy="365125"/>
          </a:xfrm>
          <a:prstGeom prst="rect">
            <a:avLst/>
          </a:prstGeom>
        </p:spPr>
        <p:txBody>
          <a:bodyPr/>
          <a:lstStyle/>
          <a:p>
            <a:r>
              <a:rPr lang="en-AU"/>
              <a:t>22 July, 2017</a:t>
            </a:r>
            <a:endParaRPr lang="en-US"/>
          </a:p>
        </p:txBody>
      </p:sp>
      <p:sp>
        <p:nvSpPr>
          <p:cNvPr id="5" name="Footer Placeholder 4"/>
          <p:cNvSpPr>
            <a:spLocks noGrp="1"/>
          </p:cNvSpPr>
          <p:nvPr>
            <p:ph type="ftr" sz="quarter" idx="11"/>
          </p:nvPr>
        </p:nvSpPr>
        <p:spPr/>
        <p:txBody>
          <a:bodyPr/>
          <a:lstStyle/>
          <a:p>
            <a:r>
              <a:rPr lang="en-US"/>
              <a:t>www.austplants.com.au</a:t>
            </a:r>
          </a:p>
        </p:txBody>
      </p:sp>
      <p:sp>
        <p:nvSpPr>
          <p:cNvPr id="6" name="Slide Number Placeholder 5"/>
          <p:cNvSpPr>
            <a:spLocks noGrp="1"/>
          </p:cNvSpPr>
          <p:nvPr>
            <p:ph type="sldNum" sz="quarter" idx="12"/>
          </p:nvPr>
        </p:nvSpPr>
        <p:spPr/>
        <p:txBody>
          <a:bodyPr/>
          <a:lstStyle/>
          <a:p>
            <a:fld id="{4FAB73BC-B049-4115-A692-8D63A059BFB8}" type="slidenum">
              <a:rPr lang="en-US"/>
              <a:t>‹#›</a:t>
            </a:fld>
            <a:endParaRPr lang="en-US"/>
          </a:p>
        </p:txBody>
      </p:sp>
      <p:cxnSp>
        <p:nvCxnSpPr>
          <p:cNvPr id="9" name="Straight Connector 8"/>
          <p:cNvCxnSpPr/>
          <p:nvPr/>
        </p:nvCxnSpPr>
        <p:spPr>
          <a:xfrm>
            <a:off x="981222" y="4343400"/>
            <a:ext cx="80238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pic>
        <p:nvPicPr>
          <p:cNvPr id="11" name="Picture 10"/>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7282690" y="476044"/>
            <a:ext cx="1781300" cy="678591"/>
          </a:xfrm>
          <a:prstGeom prst="rect">
            <a:avLst/>
          </a:prstGeom>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891540" y="286604"/>
            <a:ext cx="8172450" cy="968440"/>
          </a:xfrm>
        </p:spPr>
        <p:txBody>
          <a:bodyPr/>
          <a:lstStyle/>
          <a:p>
            <a:r>
              <a:rPr lang="en-GB" dirty="0"/>
              <a:t>Click to edit Master title style</a:t>
            </a:r>
            <a:endParaRPr lang="en-US" dirty="0"/>
          </a:p>
        </p:txBody>
      </p:sp>
      <p:sp>
        <p:nvSpPr>
          <p:cNvPr id="3" name="Content Placeholder 2"/>
          <p:cNvSpPr>
            <a:spLocks noGrp="1"/>
          </p:cNvSpPr>
          <p:nvPr>
            <p:ph sz="half" idx="1"/>
          </p:nvPr>
        </p:nvSpPr>
        <p:spPr>
          <a:xfrm>
            <a:off x="891539" y="1450318"/>
            <a:ext cx="4011930" cy="4023360"/>
          </a:xfrm>
        </p:spPr>
        <p:txBody>
          <a:bodyPr/>
          <a:lstStyle>
            <a:lvl2pPr>
              <a:buClr>
                <a:srgbClr val="C0143C"/>
              </a:buClr>
              <a:defRPr/>
            </a:lvl2pPr>
            <a:lvl3pPr>
              <a:buClr>
                <a:srgbClr val="C0143C"/>
              </a:buClr>
              <a:defRPr/>
            </a:lvl3pPr>
            <a:lvl4pPr>
              <a:buClr>
                <a:srgbClr val="C0143C"/>
              </a:buClr>
              <a:defRPr/>
            </a:lvl4pPr>
            <a:lvl5pPr>
              <a:buClr>
                <a:srgbClr val="C0143C"/>
              </a:buClr>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Content Placeholder 3"/>
          <p:cNvSpPr>
            <a:spLocks noGrp="1"/>
          </p:cNvSpPr>
          <p:nvPr>
            <p:ph sz="half" idx="2"/>
          </p:nvPr>
        </p:nvSpPr>
        <p:spPr>
          <a:xfrm>
            <a:off x="5052060" y="1450319"/>
            <a:ext cx="4011930" cy="4023360"/>
          </a:xfrm>
        </p:spPr>
        <p:txBody>
          <a:bodyPr/>
          <a:lstStyle>
            <a:lvl2pPr>
              <a:buClr>
                <a:srgbClr val="C0143C"/>
              </a:buClr>
              <a:defRPr/>
            </a:lvl2pPr>
            <a:lvl3pPr>
              <a:buClr>
                <a:srgbClr val="C0143C"/>
              </a:buClr>
              <a:defRPr/>
            </a:lvl3pPr>
            <a:lvl4pPr>
              <a:buClr>
                <a:srgbClr val="C0143C"/>
              </a:buClr>
              <a:defRPr/>
            </a:lvl4pPr>
            <a:lvl5pPr>
              <a:buClr>
                <a:srgbClr val="C0143C"/>
              </a:buClr>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5" name="Date Placeholder 4"/>
          <p:cNvSpPr>
            <a:spLocks noGrp="1"/>
          </p:cNvSpPr>
          <p:nvPr>
            <p:ph type="dt" sz="half" idx="10"/>
          </p:nvPr>
        </p:nvSpPr>
        <p:spPr>
          <a:xfrm>
            <a:off x="891541" y="6459790"/>
            <a:ext cx="2008720" cy="365125"/>
          </a:xfrm>
          <a:prstGeom prst="rect">
            <a:avLst/>
          </a:prstGeom>
        </p:spPr>
        <p:txBody>
          <a:bodyPr/>
          <a:lstStyle/>
          <a:p>
            <a:r>
              <a:rPr lang="en-AU"/>
              <a:t>22 July, 2017</a:t>
            </a:r>
            <a:endParaRPr lang="en-US"/>
          </a:p>
        </p:txBody>
      </p:sp>
      <p:sp>
        <p:nvSpPr>
          <p:cNvPr id="6" name="Footer Placeholder 5"/>
          <p:cNvSpPr>
            <a:spLocks noGrp="1"/>
          </p:cNvSpPr>
          <p:nvPr>
            <p:ph type="ftr" sz="quarter" idx="11"/>
          </p:nvPr>
        </p:nvSpPr>
        <p:spPr/>
        <p:txBody>
          <a:bodyPr/>
          <a:lstStyle/>
          <a:p>
            <a:r>
              <a:rPr lang="en-US"/>
              <a:t>www.austplants.com.au</a:t>
            </a:r>
          </a:p>
        </p:txBody>
      </p:sp>
      <p:sp>
        <p:nvSpPr>
          <p:cNvPr id="7" name="Slide Number Placeholder 6"/>
          <p:cNvSpPr>
            <a:spLocks noGrp="1"/>
          </p:cNvSpPr>
          <p:nvPr>
            <p:ph type="sldNum" sz="quarter" idx="12"/>
          </p:nvPr>
        </p:nvSpPr>
        <p:spPr/>
        <p:txBody>
          <a:bodyPr/>
          <a:lstStyle/>
          <a:p>
            <a:fld id="{4FAB73BC-B049-4115-A692-8D63A059BFB8}" type="slidenum">
              <a:rPr lang="en-US"/>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891540" y="286608"/>
            <a:ext cx="8172450" cy="887289"/>
          </a:xfrm>
        </p:spPr>
        <p:txBody>
          <a:bodyPr/>
          <a:lstStyle/>
          <a:p>
            <a:r>
              <a:rPr lang="en-GB"/>
              <a:t>Click to edit Master title style</a:t>
            </a:r>
            <a:endParaRPr lang="en-US" dirty="0"/>
          </a:p>
        </p:txBody>
      </p:sp>
      <p:sp>
        <p:nvSpPr>
          <p:cNvPr id="3" name="Text Placeholder 2"/>
          <p:cNvSpPr>
            <a:spLocks noGrp="1"/>
          </p:cNvSpPr>
          <p:nvPr>
            <p:ph type="body" idx="1"/>
          </p:nvPr>
        </p:nvSpPr>
        <p:spPr>
          <a:xfrm>
            <a:off x="891540" y="1415746"/>
            <a:ext cx="4011930" cy="736282"/>
          </a:xfrm>
        </p:spPr>
        <p:txBody>
          <a:bodyPr lIns="91440" rIns="91440" anchor="ctr">
            <a:normAutofit/>
          </a:bodyPr>
          <a:lstStyle>
            <a:lvl1pPr marL="0" indent="0">
              <a:buNone/>
              <a:defRPr sz="1625" b="0" cap="all" baseline="0">
                <a:solidFill>
                  <a:schemeClr val="tx2"/>
                </a:solidFill>
              </a:defRPr>
            </a:lvl1pPr>
            <a:lvl2pPr marL="371484" indent="0">
              <a:buNone/>
              <a:defRPr sz="1625" b="1"/>
            </a:lvl2pPr>
            <a:lvl3pPr marL="742969" indent="0">
              <a:buNone/>
              <a:defRPr sz="1463" b="1"/>
            </a:lvl3pPr>
            <a:lvl4pPr marL="1114453" indent="0">
              <a:buNone/>
              <a:defRPr sz="1300" b="1"/>
            </a:lvl4pPr>
            <a:lvl5pPr marL="1485937" indent="0">
              <a:buNone/>
              <a:defRPr sz="1300" b="1"/>
            </a:lvl5pPr>
            <a:lvl6pPr marL="1857421" indent="0">
              <a:buNone/>
              <a:defRPr sz="1300" b="1"/>
            </a:lvl6pPr>
            <a:lvl7pPr marL="2228906" indent="0">
              <a:buNone/>
              <a:defRPr sz="1300" b="1"/>
            </a:lvl7pPr>
            <a:lvl8pPr marL="2600390" indent="0">
              <a:buNone/>
              <a:defRPr sz="1300" b="1"/>
            </a:lvl8pPr>
            <a:lvl9pPr marL="2971874" indent="0">
              <a:buNone/>
              <a:defRPr sz="1300" b="1"/>
            </a:lvl9pPr>
          </a:lstStyle>
          <a:p>
            <a:pPr lvl="0"/>
            <a:r>
              <a:rPr lang="en-GB"/>
              <a:t>Click to edit Master text styles</a:t>
            </a:r>
          </a:p>
        </p:txBody>
      </p:sp>
      <p:sp>
        <p:nvSpPr>
          <p:cNvPr id="4" name="Content Placeholder 3"/>
          <p:cNvSpPr>
            <a:spLocks noGrp="1"/>
          </p:cNvSpPr>
          <p:nvPr>
            <p:ph sz="half" idx="2"/>
          </p:nvPr>
        </p:nvSpPr>
        <p:spPr>
          <a:xfrm>
            <a:off x="891540" y="2152028"/>
            <a:ext cx="4011930" cy="3378200"/>
          </a:xfrm>
        </p:spPr>
        <p:txBody>
          <a:bodyPr/>
          <a:lstStyle>
            <a:lvl2pPr>
              <a:buClr>
                <a:srgbClr val="C0143C"/>
              </a:buClr>
              <a:defRPr/>
            </a:lvl2pPr>
            <a:lvl3pPr>
              <a:buClr>
                <a:srgbClr val="C0143C"/>
              </a:buClr>
              <a:defRPr/>
            </a:lvl3pPr>
            <a:lvl4pPr>
              <a:buClr>
                <a:srgbClr val="C0143C"/>
              </a:buClr>
              <a:defRPr/>
            </a:lvl4pPr>
            <a:lvl5pPr>
              <a:buClr>
                <a:srgbClr val="C0143C"/>
              </a:buClr>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5" name="Text Placeholder 4"/>
          <p:cNvSpPr>
            <a:spLocks noGrp="1"/>
          </p:cNvSpPr>
          <p:nvPr>
            <p:ph type="body" sz="quarter" idx="3"/>
          </p:nvPr>
        </p:nvSpPr>
        <p:spPr>
          <a:xfrm>
            <a:off x="5052060" y="1415746"/>
            <a:ext cx="4011930" cy="736282"/>
          </a:xfrm>
        </p:spPr>
        <p:txBody>
          <a:bodyPr lIns="91440" rIns="91440" anchor="ctr">
            <a:normAutofit/>
          </a:bodyPr>
          <a:lstStyle>
            <a:lvl1pPr marL="0" indent="0">
              <a:buNone/>
              <a:defRPr sz="1625" b="0" cap="all" baseline="0">
                <a:solidFill>
                  <a:schemeClr val="tx2"/>
                </a:solidFill>
              </a:defRPr>
            </a:lvl1pPr>
            <a:lvl2pPr marL="371484" indent="0">
              <a:buNone/>
              <a:defRPr sz="1625" b="1"/>
            </a:lvl2pPr>
            <a:lvl3pPr marL="742969" indent="0">
              <a:buNone/>
              <a:defRPr sz="1463" b="1"/>
            </a:lvl3pPr>
            <a:lvl4pPr marL="1114453" indent="0">
              <a:buNone/>
              <a:defRPr sz="1300" b="1"/>
            </a:lvl4pPr>
            <a:lvl5pPr marL="1485937" indent="0">
              <a:buNone/>
              <a:defRPr sz="1300" b="1"/>
            </a:lvl5pPr>
            <a:lvl6pPr marL="1857421" indent="0">
              <a:buNone/>
              <a:defRPr sz="1300" b="1"/>
            </a:lvl6pPr>
            <a:lvl7pPr marL="2228906" indent="0">
              <a:buNone/>
              <a:defRPr sz="1300" b="1"/>
            </a:lvl7pPr>
            <a:lvl8pPr marL="2600390" indent="0">
              <a:buNone/>
              <a:defRPr sz="1300" b="1"/>
            </a:lvl8pPr>
            <a:lvl9pPr marL="2971874" indent="0">
              <a:buNone/>
              <a:defRPr sz="1300" b="1"/>
            </a:lvl9pPr>
          </a:lstStyle>
          <a:p>
            <a:pPr lvl="0"/>
            <a:r>
              <a:rPr lang="en-GB"/>
              <a:t>Click to edit Master text styles</a:t>
            </a:r>
          </a:p>
        </p:txBody>
      </p:sp>
      <p:sp>
        <p:nvSpPr>
          <p:cNvPr id="6" name="Content Placeholder 5"/>
          <p:cNvSpPr>
            <a:spLocks noGrp="1"/>
          </p:cNvSpPr>
          <p:nvPr>
            <p:ph sz="quarter" idx="4"/>
          </p:nvPr>
        </p:nvSpPr>
        <p:spPr>
          <a:xfrm>
            <a:off x="5052060" y="2152028"/>
            <a:ext cx="4011930" cy="3378200"/>
          </a:xfrm>
        </p:spPr>
        <p:txBody>
          <a:bodyPr/>
          <a:lstStyle>
            <a:lvl2pPr>
              <a:buClr>
                <a:srgbClr val="C0143C"/>
              </a:buClr>
              <a:defRPr/>
            </a:lvl2pPr>
            <a:lvl3pPr>
              <a:buClr>
                <a:srgbClr val="C0143C"/>
              </a:buClr>
              <a:defRPr/>
            </a:lvl3pPr>
            <a:lvl4pPr>
              <a:buClr>
                <a:srgbClr val="C0143C"/>
              </a:buClr>
              <a:defRPr/>
            </a:lvl4pPr>
            <a:lvl5pPr>
              <a:buClr>
                <a:srgbClr val="C0143C"/>
              </a:buClr>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7" name="Date Placeholder 6"/>
          <p:cNvSpPr>
            <a:spLocks noGrp="1"/>
          </p:cNvSpPr>
          <p:nvPr>
            <p:ph type="dt" sz="half" idx="10"/>
          </p:nvPr>
        </p:nvSpPr>
        <p:spPr>
          <a:xfrm>
            <a:off x="891541" y="6459790"/>
            <a:ext cx="2008720" cy="365125"/>
          </a:xfrm>
          <a:prstGeom prst="rect">
            <a:avLst/>
          </a:prstGeom>
        </p:spPr>
        <p:txBody>
          <a:bodyPr/>
          <a:lstStyle/>
          <a:p>
            <a:r>
              <a:rPr lang="en-AU"/>
              <a:t>22 July, 2017</a:t>
            </a:r>
            <a:endParaRPr lang="en-US"/>
          </a:p>
        </p:txBody>
      </p:sp>
      <p:sp>
        <p:nvSpPr>
          <p:cNvPr id="8" name="Footer Placeholder 7"/>
          <p:cNvSpPr>
            <a:spLocks noGrp="1"/>
          </p:cNvSpPr>
          <p:nvPr>
            <p:ph type="ftr" sz="quarter" idx="11"/>
          </p:nvPr>
        </p:nvSpPr>
        <p:spPr/>
        <p:txBody>
          <a:bodyPr/>
          <a:lstStyle/>
          <a:p>
            <a:r>
              <a:rPr lang="en-US"/>
              <a:t>www.austplants.com.au</a:t>
            </a:r>
          </a:p>
        </p:txBody>
      </p:sp>
      <p:sp>
        <p:nvSpPr>
          <p:cNvPr id="9" name="Slide Number Placeholder 8"/>
          <p:cNvSpPr>
            <a:spLocks noGrp="1"/>
          </p:cNvSpPr>
          <p:nvPr>
            <p:ph type="sldNum" sz="quarter" idx="12"/>
          </p:nvPr>
        </p:nvSpPr>
        <p:spPr/>
        <p:txBody>
          <a:bodyPr/>
          <a:lstStyle/>
          <a:p>
            <a:fld id="{4FAB73BC-B049-4115-A692-8D63A059BFB8}" type="slidenum">
              <a:rPr lang="en-US"/>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891540" y="485030"/>
            <a:ext cx="8172450" cy="589428"/>
          </a:xfrm>
        </p:spPr>
        <p:txBody>
          <a:bodyPr/>
          <a:lstStyle/>
          <a:p>
            <a:r>
              <a:rPr lang="en-GB"/>
              <a:t>Click to edit Master title style</a:t>
            </a:r>
            <a:endParaRPr lang="en-US" dirty="0"/>
          </a:p>
        </p:txBody>
      </p:sp>
      <p:sp>
        <p:nvSpPr>
          <p:cNvPr id="3" name="Date Placeholder 2"/>
          <p:cNvSpPr>
            <a:spLocks noGrp="1"/>
          </p:cNvSpPr>
          <p:nvPr>
            <p:ph type="dt" sz="half" idx="10"/>
          </p:nvPr>
        </p:nvSpPr>
        <p:spPr>
          <a:xfrm>
            <a:off x="891541" y="6459790"/>
            <a:ext cx="2008720" cy="365125"/>
          </a:xfrm>
          <a:prstGeom prst="rect">
            <a:avLst/>
          </a:prstGeom>
        </p:spPr>
        <p:txBody>
          <a:bodyPr/>
          <a:lstStyle/>
          <a:p>
            <a:r>
              <a:rPr lang="en-AU"/>
              <a:t>22 July, 2017</a:t>
            </a:r>
            <a:endParaRPr lang="en-US"/>
          </a:p>
        </p:txBody>
      </p:sp>
      <p:sp>
        <p:nvSpPr>
          <p:cNvPr id="4" name="Footer Placeholder 3"/>
          <p:cNvSpPr>
            <a:spLocks noGrp="1"/>
          </p:cNvSpPr>
          <p:nvPr>
            <p:ph type="ftr" sz="quarter" idx="11"/>
          </p:nvPr>
        </p:nvSpPr>
        <p:spPr/>
        <p:txBody>
          <a:bodyPr/>
          <a:lstStyle/>
          <a:p>
            <a:r>
              <a:rPr lang="en-US"/>
              <a:t>www.austplants.com.au</a:t>
            </a:r>
          </a:p>
        </p:txBody>
      </p:sp>
      <p:sp>
        <p:nvSpPr>
          <p:cNvPr id="5" name="Slide Number Placeholder 4"/>
          <p:cNvSpPr>
            <a:spLocks noGrp="1"/>
          </p:cNvSpPr>
          <p:nvPr>
            <p:ph type="sldNum" sz="quarter" idx="12"/>
          </p:nvPr>
        </p:nvSpPr>
        <p:spPr/>
        <p:txBody>
          <a:bodyPr/>
          <a:lstStyle/>
          <a:p>
            <a:fld id="{4FAB73BC-B049-4115-A692-8D63A059BFB8}" type="slidenum">
              <a:rPr lang="en-US"/>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2580" y="6400800"/>
            <a:ext cx="9903420" cy="457200"/>
          </a:xfrm>
          <a:prstGeom prst="rect">
            <a:avLst/>
          </a:prstGeom>
          <a:solidFill>
            <a:srgbClr val="C0143C"/>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4" y="6334316"/>
            <a:ext cx="9903420" cy="64008"/>
          </a:xfrm>
          <a:prstGeom prst="rect">
            <a:avLst/>
          </a:prstGeom>
          <a:solidFill>
            <a:srgbClr val="54585B"/>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a:xfrm>
            <a:off x="891541" y="6459790"/>
            <a:ext cx="2008720" cy="365125"/>
          </a:xfrm>
          <a:prstGeom prst="rect">
            <a:avLst/>
          </a:prstGeom>
        </p:spPr>
        <p:txBody>
          <a:bodyPr/>
          <a:lstStyle/>
          <a:p>
            <a:r>
              <a:rPr lang="en-AU"/>
              <a:t>22 July, 2017</a:t>
            </a:r>
            <a:endParaRPr lang="en-US"/>
          </a:p>
        </p:txBody>
      </p:sp>
      <p:sp>
        <p:nvSpPr>
          <p:cNvPr id="8" name="Footer Placeholder 7"/>
          <p:cNvSpPr>
            <a:spLocks noGrp="1"/>
          </p:cNvSpPr>
          <p:nvPr>
            <p:ph type="ftr" sz="quarter" idx="11"/>
          </p:nvPr>
        </p:nvSpPr>
        <p:spPr/>
        <p:txBody>
          <a:bodyPr/>
          <a:lstStyle>
            <a:lvl1pPr>
              <a:defRPr>
                <a:solidFill>
                  <a:srgbClr val="FFFFFF"/>
                </a:solidFill>
              </a:defRPr>
            </a:lvl1pPr>
          </a:lstStyle>
          <a:p>
            <a:r>
              <a:rPr lang="en-US"/>
              <a:t>www.austplants.com.au</a:t>
            </a:r>
          </a:p>
        </p:txBody>
      </p:sp>
      <p:sp>
        <p:nvSpPr>
          <p:cNvPr id="9" name="Slide Number Placeholder 8"/>
          <p:cNvSpPr>
            <a:spLocks noGrp="1"/>
          </p:cNvSpPr>
          <p:nvPr>
            <p:ph type="sldNum" sz="quarter" idx="12"/>
          </p:nvPr>
        </p:nvSpPr>
        <p:spPr/>
        <p:txBody>
          <a:bodyPr/>
          <a:lstStyle/>
          <a:p>
            <a:fld id="{4FAB73BC-B049-4115-A692-8D63A059BFB8}" type="slidenum">
              <a:rPr lang="en-US"/>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13" y="0"/>
            <a:ext cx="3291268" cy="6858000"/>
          </a:xfrm>
          <a:prstGeom prst="rect">
            <a:avLst/>
          </a:prstGeom>
          <a:solidFill>
            <a:srgbClr val="54585B"/>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3282559" y="0"/>
            <a:ext cx="52007" cy="6858000"/>
          </a:xfrm>
          <a:prstGeom prst="rect">
            <a:avLst/>
          </a:prstGeom>
          <a:solidFill>
            <a:srgbClr val="C0143C"/>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371477" y="594359"/>
            <a:ext cx="2600325" cy="2286000"/>
          </a:xfrm>
        </p:spPr>
        <p:txBody>
          <a:bodyPr anchor="b">
            <a:normAutofit/>
          </a:bodyPr>
          <a:lstStyle>
            <a:lvl1pPr>
              <a:defRPr sz="2925" b="0">
                <a:solidFill>
                  <a:srgbClr val="FFFFFF"/>
                </a:solidFill>
              </a:defRPr>
            </a:lvl1pPr>
          </a:lstStyle>
          <a:p>
            <a:r>
              <a:rPr lang="en-GB"/>
              <a:t>Click to edit Master title style</a:t>
            </a:r>
            <a:endParaRPr lang="en-US" dirty="0"/>
          </a:p>
        </p:txBody>
      </p:sp>
      <p:sp>
        <p:nvSpPr>
          <p:cNvPr id="3" name="Content Placeholder 2"/>
          <p:cNvSpPr>
            <a:spLocks noGrp="1"/>
          </p:cNvSpPr>
          <p:nvPr>
            <p:ph idx="1"/>
          </p:nvPr>
        </p:nvSpPr>
        <p:spPr>
          <a:xfrm>
            <a:off x="3900488" y="731520"/>
            <a:ext cx="5274945" cy="5257800"/>
          </a:xfrm>
        </p:spPr>
        <p:txBody>
          <a:bodyPr/>
          <a:lstStyle>
            <a:lvl2pPr>
              <a:buClr>
                <a:srgbClr val="C0143C"/>
              </a:buClr>
              <a:defRPr/>
            </a:lvl2pPr>
            <a:lvl3pPr>
              <a:buClr>
                <a:srgbClr val="C0143C"/>
              </a:buClr>
              <a:defRPr/>
            </a:lvl3pPr>
            <a:lvl4pPr>
              <a:buClr>
                <a:srgbClr val="C0143C"/>
              </a:buClr>
              <a:defRPr/>
            </a:lvl4pPr>
            <a:lvl5pPr>
              <a:buClr>
                <a:srgbClr val="C0143C"/>
              </a:buClr>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Text Placeholder 3"/>
          <p:cNvSpPr>
            <a:spLocks noGrp="1"/>
          </p:cNvSpPr>
          <p:nvPr>
            <p:ph type="body" sz="half" idx="2"/>
          </p:nvPr>
        </p:nvSpPr>
        <p:spPr>
          <a:xfrm>
            <a:off x="371477" y="2926080"/>
            <a:ext cx="2600325" cy="3379124"/>
          </a:xfrm>
        </p:spPr>
        <p:txBody>
          <a:bodyPr lIns="91440" rIns="91440">
            <a:normAutofit/>
          </a:bodyPr>
          <a:lstStyle>
            <a:lvl1pPr marL="0" indent="0">
              <a:buNone/>
              <a:defRPr sz="1219">
                <a:solidFill>
                  <a:srgbClr val="FFFFFF"/>
                </a:solidFill>
              </a:defRPr>
            </a:lvl1pPr>
            <a:lvl2pPr marL="371484" indent="0">
              <a:buNone/>
              <a:defRPr sz="975"/>
            </a:lvl2pPr>
            <a:lvl3pPr marL="742969" indent="0">
              <a:buNone/>
              <a:defRPr sz="813"/>
            </a:lvl3pPr>
            <a:lvl4pPr marL="1114453" indent="0">
              <a:buNone/>
              <a:defRPr sz="731"/>
            </a:lvl4pPr>
            <a:lvl5pPr marL="1485937" indent="0">
              <a:buNone/>
              <a:defRPr sz="731"/>
            </a:lvl5pPr>
            <a:lvl6pPr marL="1857421" indent="0">
              <a:buNone/>
              <a:defRPr sz="731"/>
            </a:lvl6pPr>
            <a:lvl7pPr marL="2228906" indent="0">
              <a:buNone/>
              <a:defRPr sz="731"/>
            </a:lvl7pPr>
            <a:lvl8pPr marL="2600390" indent="0">
              <a:buNone/>
              <a:defRPr sz="731"/>
            </a:lvl8pPr>
            <a:lvl9pPr marL="2971874" indent="0">
              <a:buNone/>
              <a:defRPr sz="731"/>
            </a:lvl9pPr>
          </a:lstStyle>
          <a:p>
            <a:pPr lvl="0"/>
            <a:r>
              <a:rPr lang="en-GB"/>
              <a:t>Click to edit Master text styles</a:t>
            </a:r>
          </a:p>
        </p:txBody>
      </p:sp>
      <p:sp>
        <p:nvSpPr>
          <p:cNvPr id="5" name="Date Placeholder 4"/>
          <p:cNvSpPr>
            <a:spLocks noGrp="1"/>
          </p:cNvSpPr>
          <p:nvPr>
            <p:ph type="dt" sz="half" idx="10"/>
          </p:nvPr>
        </p:nvSpPr>
        <p:spPr>
          <a:xfrm>
            <a:off x="378230" y="6459790"/>
            <a:ext cx="2127539" cy="365125"/>
          </a:xfrm>
          <a:prstGeom prst="rect">
            <a:avLst/>
          </a:prstGeom>
        </p:spPr>
        <p:txBody>
          <a:bodyPr/>
          <a:lstStyle>
            <a:lvl1pPr algn="l">
              <a:defRPr/>
            </a:lvl1pPr>
          </a:lstStyle>
          <a:p>
            <a:r>
              <a:rPr lang="en-AU"/>
              <a:t>22 July, 2017</a:t>
            </a:r>
            <a:endParaRPr lang="en-US"/>
          </a:p>
        </p:txBody>
      </p:sp>
      <p:sp>
        <p:nvSpPr>
          <p:cNvPr id="6" name="Footer Placeholder 5"/>
          <p:cNvSpPr>
            <a:spLocks noGrp="1"/>
          </p:cNvSpPr>
          <p:nvPr>
            <p:ph type="ftr" sz="quarter" idx="11"/>
          </p:nvPr>
        </p:nvSpPr>
        <p:spPr>
          <a:xfrm>
            <a:off x="3900489" y="6459790"/>
            <a:ext cx="3776663" cy="365125"/>
          </a:xfrm>
        </p:spPr>
        <p:txBody>
          <a:bodyPr/>
          <a:lstStyle>
            <a:lvl1pPr algn="l">
              <a:defRPr>
                <a:solidFill>
                  <a:schemeClr val="tx2"/>
                </a:solidFill>
              </a:defRPr>
            </a:lvl1pPr>
          </a:lstStyle>
          <a:p>
            <a:r>
              <a:rPr lang="en-US"/>
              <a:t>www.austplants.com.au</a:t>
            </a:r>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4FAB73BC-B049-4115-A692-8D63A059BFB8}" type="slidenum">
              <a:rPr lang="en-US"/>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Rectangle 8"/>
          <p:cNvSpPr/>
          <p:nvPr/>
        </p:nvSpPr>
        <p:spPr>
          <a:xfrm>
            <a:off x="14" y="4915076"/>
            <a:ext cx="9903420" cy="64008"/>
          </a:xfrm>
          <a:prstGeom prst="rect">
            <a:avLst/>
          </a:prstGeom>
          <a:solidFill>
            <a:srgbClr val="C0143C"/>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91542" y="5074920"/>
            <a:ext cx="8217027" cy="822960"/>
          </a:xfrm>
        </p:spPr>
        <p:txBody>
          <a:bodyPr lIns="91440" tIns="0" rIns="91440" bIns="0" anchor="b">
            <a:noAutofit/>
          </a:bodyPr>
          <a:lstStyle>
            <a:lvl1pPr>
              <a:defRPr sz="2925" b="0">
                <a:solidFill>
                  <a:srgbClr val="FFFFFF"/>
                </a:solidFill>
              </a:defRPr>
            </a:lvl1pPr>
          </a:lstStyle>
          <a:p>
            <a:r>
              <a:rPr lang="en-GB"/>
              <a:t>Click to edit Master title style</a:t>
            </a:r>
            <a:endParaRPr lang="en-US" dirty="0"/>
          </a:p>
        </p:txBody>
      </p:sp>
      <p:sp>
        <p:nvSpPr>
          <p:cNvPr id="3" name="Picture Placeholder 2"/>
          <p:cNvSpPr>
            <a:spLocks noGrp="1" noChangeAspect="1"/>
          </p:cNvSpPr>
          <p:nvPr>
            <p:ph type="pic" idx="1"/>
          </p:nvPr>
        </p:nvSpPr>
        <p:spPr>
          <a:xfrm>
            <a:off x="12" y="0"/>
            <a:ext cx="9905988" cy="4915076"/>
          </a:xfrm>
          <a:blipFill>
            <a:blip r:embed="rId2"/>
            <a:stretch>
              <a:fillRect/>
            </a:stretch>
          </a:blipFill>
        </p:spPr>
        <p:txBody>
          <a:bodyPr lIns="457200" tIns="457200" anchor="t"/>
          <a:lstStyle>
            <a:lvl1pPr marL="0" indent="0">
              <a:buNone/>
              <a:defRPr sz="2600">
                <a:solidFill>
                  <a:schemeClr val="bg1"/>
                </a:solidFill>
              </a:defRPr>
            </a:lvl1pPr>
            <a:lvl2pPr marL="371484" indent="0">
              <a:buNone/>
              <a:defRPr sz="2275"/>
            </a:lvl2pPr>
            <a:lvl3pPr marL="742969" indent="0">
              <a:buNone/>
              <a:defRPr sz="1950"/>
            </a:lvl3pPr>
            <a:lvl4pPr marL="1114453" indent="0">
              <a:buNone/>
              <a:defRPr sz="1625"/>
            </a:lvl4pPr>
            <a:lvl5pPr marL="1485937" indent="0">
              <a:buNone/>
              <a:defRPr sz="1625"/>
            </a:lvl5pPr>
            <a:lvl6pPr marL="1857421" indent="0">
              <a:buNone/>
              <a:defRPr sz="1625"/>
            </a:lvl6pPr>
            <a:lvl7pPr marL="2228906" indent="0">
              <a:buNone/>
              <a:defRPr sz="1625"/>
            </a:lvl7pPr>
            <a:lvl8pPr marL="2600390" indent="0">
              <a:buNone/>
              <a:defRPr sz="1625"/>
            </a:lvl8pPr>
            <a:lvl9pPr marL="2971874" indent="0">
              <a:buNone/>
              <a:defRPr sz="1625"/>
            </a:lvl9pPr>
          </a:lstStyle>
          <a:p>
            <a:r>
              <a:rPr lang="en-GB"/>
              <a:t>Click icon to add picture</a:t>
            </a:r>
            <a:endParaRPr lang="en-US"/>
          </a:p>
        </p:txBody>
      </p:sp>
      <p:sp>
        <p:nvSpPr>
          <p:cNvPr id="4" name="Text Placeholder 3"/>
          <p:cNvSpPr>
            <a:spLocks noGrp="1"/>
          </p:cNvSpPr>
          <p:nvPr>
            <p:ph type="body" sz="half" idx="2"/>
          </p:nvPr>
        </p:nvSpPr>
        <p:spPr>
          <a:xfrm>
            <a:off x="891542" y="5907023"/>
            <a:ext cx="8217027" cy="594360"/>
          </a:xfrm>
        </p:spPr>
        <p:txBody>
          <a:bodyPr lIns="91440" tIns="0" rIns="91440" bIns="0">
            <a:normAutofit/>
          </a:bodyPr>
          <a:lstStyle>
            <a:lvl1pPr marL="0" indent="0">
              <a:spcBef>
                <a:spcPts val="0"/>
              </a:spcBef>
              <a:spcAft>
                <a:spcPts val="488"/>
              </a:spcAft>
              <a:buNone/>
              <a:defRPr sz="1219">
                <a:solidFill>
                  <a:srgbClr val="FFFFFF"/>
                </a:solidFill>
              </a:defRPr>
            </a:lvl1pPr>
            <a:lvl2pPr marL="371484" indent="0">
              <a:buNone/>
              <a:defRPr sz="975"/>
            </a:lvl2pPr>
            <a:lvl3pPr marL="742969" indent="0">
              <a:buNone/>
              <a:defRPr sz="813"/>
            </a:lvl3pPr>
            <a:lvl4pPr marL="1114453" indent="0">
              <a:buNone/>
              <a:defRPr sz="731"/>
            </a:lvl4pPr>
            <a:lvl5pPr marL="1485937" indent="0">
              <a:buNone/>
              <a:defRPr sz="731"/>
            </a:lvl5pPr>
            <a:lvl6pPr marL="1857421" indent="0">
              <a:buNone/>
              <a:defRPr sz="731"/>
            </a:lvl6pPr>
            <a:lvl7pPr marL="2228906" indent="0">
              <a:buNone/>
              <a:defRPr sz="731"/>
            </a:lvl7pPr>
            <a:lvl8pPr marL="2600390" indent="0">
              <a:buNone/>
              <a:defRPr sz="731"/>
            </a:lvl8pPr>
            <a:lvl9pPr marL="2971874" indent="0">
              <a:buNone/>
              <a:defRPr sz="731"/>
            </a:lvl9pPr>
          </a:lstStyle>
          <a:p>
            <a:pPr lvl="0"/>
            <a:r>
              <a:rPr lang="en-GB"/>
              <a:t>Click to edit Master text styles</a:t>
            </a:r>
          </a:p>
        </p:txBody>
      </p:sp>
      <p:sp>
        <p:nvSpPr>
          <p:cNvPr id="5" name="Date Placeholder 4"/>
          <p:cNvSpPr>
            <a:spLocks noGrp="1"/>
          </p:cNvSpPr>
          <p:nvPr>
            <p:ph type="dt" sz="half" idx="10"/>
          </p:nvPr>
        </p:nvSpPr>
        <p:spPr>
          <a:xfrm>
            <a:off x="891541" y="6459790"/>
            <a:ext cx="2008720" cy="365125"/>
          </a:xfrm>
          <a:prstGeom prst="rect">
            <a:avLst/>
          </a:prstGeom>
        </p:spPr>
        <p:txBody>
          <a:bodyPr/>
          <a:lstStyle/>
          <a:p>
            <a:r>
              <a:rPr lang="en-AU"/>
              <a:t>22 July, 2017</a:t>
            </a:r>
            <a:endParaRPr lang="en-US"/>
          </a:p>
        </p:txBody>
      </p:sp>
      <p:sp>
        <p:nvSpPr>
          <p:cNvPr id="6" name="Footer Placeholder 5"/>
          <p:cNvSpPr>
            <a:spLocks noGrp="1"/>
          </p:cNvSpPr>
          <p:nvPr>
            <p:ph type="ftr" sz="quarter" idx="11"/>
          </p:nvPr>
        </p:nvSpPr>
        <p:spPr/>
        <p:txBody>
          <a:bodyPr/>
          <a:lstStyle/>
          <a:p>
            <a:r>
              <a:rPr lang="en-US"/>
              <a:t>www.austplants.com.au</a:t>
            </a:r>
          </a:p>
        </p:txBody>
      </p:sp>
      <p:sp>
        <p:nvSpPr>
          <p:cNvPr id="7" name="Slide Number Placeholder 6"/>
          <p:cNvSpPr>
            <a:spLocks noGrp="1"/>
          </p:cNvSpPr>
          <p:nvPr>
            <p:ph type="sldNum" sz="quarter" idx="12"/>
          </p:nvPr>
        </p:nvSpPr>
        <p:spPr/>
        <p:txBody>
          <a:bodyPr/>
          <a:lstStyle/>
          <a:p>
            <a:fld id="{4FAB73BC-B049-4115-A692-8D63A059BFB8}" type="slidenum">
              <a:rPr lang="en-US"/>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tiff"/><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6400800"/>
            <a:ext cx="9906000" cy="457200"/>
          </a:xfrm>
          <a:prstGeom prst="rect">
            <a:avLst/>
          </a:prstGeom>
          <a:solidFill>
            <a:srgbClr val="C0143C"/>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2" y="6334316"/>
            <a:ext cx="9906001" cy="65998"/>
          </a:xfrm>
          <a:prstGeom prst="rect">
            <a:avLst/>
          </a:prstGeom>
          <a:solidFill>
            <a:srgbClr val="54585B"/>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891540" y="341905"/>
            <a:ext cx="8172450" cy="732553"/>
          </a:xfrm>
          <a:prstGeom prst="rect">
            <a:avLst/>
          </a:prstGeom>
        </p:spPr>
        <p:txBody>
          <a:bodyPr vert="horz" lIns="91440" tIns="45720" rIns="91440" bIns="45720" rtlCol="0" anchor="b">
            <a:normAutofit/>
          </a:bodyPr>
          <a:lstStyle/>
          <a:p>
            <a:r>
              <a:rPr lang="en-GB" dirty="0"/>
              <a:t>Click to edit Master title style</a:t>
            </a:r>
            <a:endParaRPr lang="en-US" dirty="0"/>
          </a:p>
        </p:txBody>
      </p:sp>
      <p:sp>
        <p:nvSpPr>
          <p:cNvPr id="3" name="Text Placeholder 2"/>
          <p:cNvSpPr>
            <a:spLocks noGrp="1"/>
          </p:cNvSpPr>
          <p:nvPr>
            <p:ph type="body" idx="1"/>
          </p:nvPr>
        </p:nvSpPr>
        <p:spPr>
          <a:xfrm>
            <a:off x="891540" y="1326904"/>
            <a:ext cx="8172450" cy="3916895"/>
          </a:xfrm>
          <a:prstGeom prst="rect">
            <a:avLst/>
          </a:prstGeom>
        </p:spPr>
        <p:txBody>
          <a:bodyPr vert="horz" lIns="0" tIns="45720" rIns="0" bIns="45720" rtlCol="0">
            <a:normAutofit/>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5" name="Footer Placeholder 4"/>
          <p:cNvSpPr>
            <a:spLocks noGrp="1"/>
          </p:cNvSpPr>
          <p:nvPr>
            <p:ph type="ftr" sz="quarter" idx="3"/>
          </p:nvPr>
        </p:nvSpPr>
        <p:spPr>
          <a:xfrm>
            <a:off x="2995025" y="6459790"/>
            <a:ext cx="3918528" cy="365125"/>
          </a:xfrm>
          <a:prstGeom prst="rect">
            <a:avLst/>
          </a:prstGeom>
        </p:spPr>
        <p:txBody>
          <a:bodyPr vert="horz" lIns="91440" tIns="45720" rIns="91440" bIns="45720" rtlCol="0" anchor="ctr"/>
          <a:lstStyle>
            <a:lvl1pPr algn="ctr">
              <a:defRPr sz="731" cap="all" baseline="0">
                <a:solidFill>
                  <a:srgbClr val="FFFFFF"/>
                </a:solidFill>
              </a:defRPr>
            </a:lvl1pPr>
          </a:lstStyle>
          <a:p>
            <a:r>
              <a:rPr lang="en-US"/>
              <a:t>www.austplants.com.au</a:t>
            </a:r>
          </a:p>
        </p:txBody>
      </p:sp>
      <p:sp>
        <p:nvSpPr>
          <p:cNvPr id="6" name="Slide Number Placeholder 5"/>
          <p:cNvSpPr>
            <a:spLocks noGrp="1"/>
          </p:cNvSpPr>
          <p:nvPr>
            <p:ph type="sldNum" sz="quarter" idx="4"/>
          </p:nvPr>
        </p:nvSpPr>
        <p:spPr>
          <a:xfrm>
            <a:off x="8044124" y="6459790"/>
            <a:ext cx="1066020" cy="365125"/>
          </a:xfrm>
          <a:prstGeom prst="rect">
            <a:avLst/>
          </a:prstGeom>
        </p:spPr>
        <p:txBody>
          <a:bodyPr vert="horz" lIns="91440" tIns="45720" rIns="91440" bIns="45720" rtlCol="0" anchor="ctr"/>
          <a:lstStyle>
            <a:lvl1pPr algn="r">
              <a:defRPr sz="853">
                <a:solidFill>
                  <a:srgbClr val="FFFFFF"/>
                </a:solidFill>
              </a:defRPr>
            </a:lvl1pPr>
          </a:lstStyle>
          <a:p>
            <a:fld id="{4FAB73BC-B049-4115-A692-8D63A059BFB8}" type="slidenum">
              <a:rPr lang="en-US"/>
              <a:pPr/>
              <a:t>‹#›</a:t>
            </a:fld>
            <a:endParaRPr lang="en-US"/>
          </a:p>
        </p:txBody>
      </p:sp>
      <p:pic>
        <p:nvPicPr>
          <p:cNvPr id="11" name="Picture 10">
            <a:extLst>
              <a:ext uri="{FF2B5EF4-FFF2-40B4-BE49-F238E27FC236}">
                <a16:creationId xmlns:a16="http://schemas.microsoft.com/office/drawing/2014/main" id="{73C0E38D-FDB4-0346-B873-14ED8AB2DBEF}"/>
              </a:ext>
            </a:extLst>
          </p:cNvPr>
          <p:cNvPicPr>
            <a:picLocks noChangeAspect="1"/>
          </p:cNvPicPr>
          <p:nvPr userDrawn="1"/>
        </p:nvPicPr>
        <p:blipFill>
          <a:blip r:embed="rId13" cstate="screen">
            <a:extLst>
              <a:ext uri="{28A0092B-C50C-407E-A947-70E740481C1C}">
                <a14:useLocalDpi xmlns:a14="http://schemas.microsoft.com/office/drawing/2010/main"/>
              </a:ext>
            </a:extLst>
          </a:blip>
          <a:stretch>
            <a:fillRect/>
          </a:stretch>
        </p:blipFill>
        <p:spPr>
          <a:xfrm>
            <a:off x="795856" y="6426348"/>
            <a:ext cx="1066020" cy="406103"/>
          </a:xfrm>
          <a:prstGeom prst="rect">
            <a:avLst/>
          </a:prstGeom>
          <a:solidFill>
            <a:schemeClr val="bg2"/>
          </a:solidFill>
        </p:spPr>
      </p:pic>
    </p:spTree>
  </p:cSld>
  <p:clrMap bg1="lt1" tx1="dk1" bg2="lt2" tx2="dk2" accent1="accent1" accent2="accent2" accent3="accent3" accent4="accent4" accent5="accent5" accent6="accent6" hlink="hlink" folHlink="folHlink"/>
  <p:sldLayoutIdLst>
    <p:sldLayoutId id="2147483649" r:id="rId1"/>
    <p:sldLayoutId id="214748366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dt="0"/>
  <p:txStyles>
    <p:titleStyle>
      <a:lvl1pPr algn="l" defTabSz="742969" rtl="0" eaLnBrk="1" latinLnBrk="0" hangingPunct="1">
        <a:lnSpc>
          <a:spcPct val="85000"/>
        </a:lnSpc>
        <a:spcBef>
          <a:spcPct val="0"/>
        </a:spcBef>
        <a:buNone/>
        <a:defRPr sz="2000" b="0" i="0" kern="1200" spc="-41" baseline="0">
          <a:solidFill>
            <a:schemeClr val="tx1">
              <a:lumMod val="75000"/>
              <a:lumOff val="25000"/>
            </a:schemeClr>
          </a:solidFill>
          <a:latin typeface="Helvetica Light" charset="0"/>
          <a:ea typeface="Helvetica Light" charset="0"/>
          <a:cs typeface="Helvetica Light" charset="0"/>
        </a:defRPr>
      </a:lvl1pPr>
    </p:titleStyle>
    <p:bodyStyle>
      <a:lvl1pPr marL="74297" indent="-74297" algn="l" defTabSz="742969" rtl="0" eaLnBrk="1" latinLnBrk="0" hangingPunct="1">
        <a:lnSpc>
          <a:spcPct val="90000"/>
        </a:lnSpc>
        <a:spcBef>
          <a:spcPts val="975"/>
        </a:spcBef>
        <a:spcAft>
          <a:spcPts val="163"/>
        </a:spcAft>
        <a:buClr>
          <a:schemeClr val="accent1"/>
        </a:buClr>
        <a:buSzPct val="100000"/>
        <a:buFont typeface="Calibri" panose="020F0502020204030204" pitchFamily="34" charset="0"/>
        <a:buChar char=" "/>
        <a:defRPr sz="1625" b="0" i="0" kern="1200">
          <a:solidFill>
            <a:schemeClr val="tx1">
              <a:lumMod val="75000"/>
              <a:lumOff val="25000"/>
            </a:schemeClr>
          </a:solidFill>
          <a:latin typeface="Helvetica Light" charset="0"/>
          <a:ea typeface="Helvetica Light" charset="0"/>
          <a:cs typeface="Helvetica Light" charset="0"/>
        </a:defRPr>
      </a:lvl1pPr>
      <a:lvl2pPr marL="312047" indent="-148594" algn="l" defTabSz="742969" rtl="0" eaLnBrk="1" latinLnBrk="0" hangingPunct="1">
        <a:lnSpc>
          <a:spcPct val="90000"/>
        </a:lnSpc>
        <a:spcBef>
          <a:spcPts val="163"/>
        </a:spcBef>
        <a:spcAft>
          <a:spcPts val="325"/>
        </a:spcAft>
        <a:buClr>
          <a:schemeClr val="accent1"/>
        </a:buClr>
        <a:buFont typeface="Calibri" pitchFamily="34" charset="0"/>
        <a:buChar char="◦"/>
        <a:defRPr sz="1463" b="0" i="0" kern="1200">
          <a:solidFill>
            <a:schemeClr val="tx1">
              <a:lumMod val="75000"/>
              <a:lumOff val="25000"/>
            </a:schemeClr>
          </a:solidFill>
          <a:latin typeface="Helvetica Light" charset="0"/>
          <a:ea typeface="Helvetica Light" charset="0"/>
          <a:cs typeface="Helvetica Light" charset="0"/>
        </a:defRPr>
      </a:lvl2pPr>
      <a:lvl3pPr marL="460640" indent="-148594" algn="l" defTabSz="742969" rtl="0" eaLnBrk="1" latinLnBrk="0" hangingPunct="1">
        <a:lnSpc>
          <a:spcPct val="90000"/>
        </a:lnSpc>
        <a:spcBef>
          <a:spcPts val="163"/>
        </a:spcBef>
        <a:spcAft>
          <a:spcPts val="325"/>
        </a:spcAft>
        <a:buClr>
          <a:schemeClr val="accent1"/>
        </a:buClr>
        <a:buFont typeface="Calibri" pitchFamily="34" charset="0"/>
        <a:buChar char="◦"/>
        <a:defRPr sz="1138" b="0" i="0" kern="1200">
          <a:solidFill>
            <a:schemeClr val="tx1">
              <a:lumMod val="75000"/>
              <a:lumOff val="25000"/>
            </a:schemeClr>
          </a:solidFill>
          <a:latin typeface="Helvetica Light" charset="0"/>
          <a:ea typeface="Helvetica Light" charset="0"/>
          <a:cs typeface="Helvetica Light" charset="0"/>
        </a:defRPr>
      </a:lvl3pPr>
      <a:lvl4pPr marL="609234" indent="-148594" algn="l" defTabSz="742969" rtl="0" eaLnBrk="1" latinLnBrk="0" hangingPunct="1">
        <a:lnSpc>
          <a:spcPct val="90000"/>
        </a:lnSpc>
        <a:spcBef>
          <a:spcPts val="163"/>
        </a:spcBef>
        <a:spcAft>
          <a:spcPts val="325"/>
        </a:spcAft>
        <a:buClr>
          <a:schemeClr val="accent1"/>
        </a:buClr>
        <a:buFont typeface="Calibri" pitchFamily="34" charset="0"/>
        <a:buChar char="◦"/>
        <a:defRPr sz="1138" b="0" i="0" kern="1200">
          <a:solidFill>
            <a:schemeClr val="tx1">
              <a:lumMod val="75000"/>
              <a:lumOff val="25000"/>
            </a:schemeClr>
          </a:solidFill>
          <a:latin typeface="Helvetica Light" charset="0"/>
          <a:ea typeface="Helvetica Light" charset="0"/>
          <a:cs typeface="Helvetica Light" charset="0"/>
        </a:defRPr>
      </a:lvl4pPr>
      <a:lvl5pPr marL="757828" indent="-148594" algn="l" defTabSz="742969" rtl="0" eaLnBrk="1" latinLnBrk="0" hangingPunct="1">
        <a:lnSpc>
          <a:spcPct val="90000"/>
        </a:lnSpc>
        <a:spcBef>
          <a:spcPts val="163"/>
        </a:spcBef>
        <a:spcAft>
          <a:spcPts val="325"/>
        </a:spcAft>
        <a:buClr>
          <a:schemeClr val="accent1"/>
        </a:buClr>
        <a:buFont typeface="Calibri" pitchFamily="34" charset="0"/>
        <a:buChar char="◦"/>
        <a:defRPr sz="1138" b="0" i="0" kern="1200">
          <a:solidFill>
            <a:schemeClr val="tx1">
              <a:lumMod val="75000"/>
              <a:lumOff val="25000"/>
            </a:schemeClr>
          </a:solidFill>
          <a:latin typeface="Helvetica Light" charset="0"/>
          <a:ea typeface="Helvetica Light" charset="0"/>
          <a:cs typeface="Helvetica Light" charset="0"/>
        </a:defRPr>
      </a:lvl5pPr>
      <a:lvl6pPr marL="893773" indent="-185742" algn="l" defTabSz="742969" rtl="0" eaLnBrk="1" latinLnBrk="0" hangingPunct="1">
        <a:lnSpc>
          <a:spcPct val="90000"/>
        </a:lnSpc>
        <a:spcBef>
          <a:spcPts val="163"/>
        </a:spcBef>
        <a:spcAft>
          <a:spcPts val="325"/>
        </a:spcAft>
        <a:buClr>
          <a:schemeClr val="accent1"/>
        </a:buClr>
        <a:buFont typeface="Calibri" pitchFamily="34" charset="0"/>
        <a:buChar char="◦"/>
        <a:defRPr sz="1138" kern="1200">
          <a:solidFill>
            <a:schemeClr val="tx1">
              <a:lumMod val="75000"/>
              <a:lumOff val="25000"/>
            </a:schemeClr>
          </a:solidFill>
          <a:latin typeface="+mn-lt"/>
          <a:ea typeface="+mn-ea"/>
          <a:cs typeface="+mn-cs"/>
        </a:defRPr>
      </a:lvl6pPr>
      <a:lvl7pPr marL="1056277" indent="-185742" algn="l" defTabSz="742969" rtl="0" eaLnBrk="1" latinLnBrk="0" hangingPunct="1">
        <a:lnSpc>
          <a:spcPct val="90000"/>
        </a:lnSpc>
        <a:spcBef>
          <a:spcPts val="163"/>
        </a:spcBef>
        <a:spcAft>
          <a:spcPts val="325"/>
        </a:spcAft>
        <a:buClr>
          <a:schemeClr val="accent1"/>
        </a:buClr>
        <a:buFont typeface="Calibri" pitchFamily="34" charset="0"/>
        <a:buChar char="◦"/>
        <a:defRPr sz="1138" kern="1200">
          <a:solidFill>
            <a:schemeClr val="tx1">
              <a:lumMod val="75000"/>
              <a:lumOff val="25000"/>
            </a:schemeClr>
          </a:solidFill>
          <a:latin typeface="+mn-lt"/>
          <a:ea typeface="+mn-ea"/>
          <a:cs typeface="+mn-cs"/>
        </a:defRPr>
      </a:lvl7pPr>
      <a:lvl8pPr marL="1218781" indent="-185742" algn="l" defTabSz="742969" rtl="0" eaLnBrk="1" latinLnBrk="0" hangingPunct="1">
        <a:lnSpc>
          <a:spcPct val="90000"/>
        </a:lnSpc>
        <a:spcBef>
          <a:spcPts val="163"/>
        </a:spcBef>
        <a:spcAft>
          <a:spcPts val="325"/>
        </a:spcAft>
        <a:buClr>
          <a:schemeClr val="accent1"/>
        </a:buClr>
        <a:buFont typeface="Calibri" pitchFamily="34" charset="0"/>
        <a:buChar char="◦"/>
        <a:defRPr sz="1138" kern="1200">
          <a:solidFill>
            <a:schemeClr val="tx1">
              <a:lumMod val="75000"/>
              <a:lumOff val="25000"/>
            </a:schemeClr>
          </a:solidFill>
          <a:latin typeface="+mn-lt"/>
          <a:ea typeface="+mn-ea"/>
          <a:cs typeface="+mn-cs"/>
        </a:defRPr>
      </a:lvl8pPr>
      <a:lvl9pPr marL="1381285" indent="-185742" algn="l" defTabSz="742969" rtl="0" eaLnBrk="1" latinLnBrk="0" hangingPunct="1">
        <a:lnSpc>
          <a:spcPct val="90000"/>
        </a:lnSpc>
        <a:spcBef>
          <a:spcPts val="163"/>
        </a:spcBef>
        <a:spcAft>
          <a:spcPts val="325"/>
        </a:spcAft>
        <a:buClr>
          <a:schemeClr val="accent1"/>
        </a:buClr>
        <a:buFont typeface="Calibri" pitchFamily="34" charset="0"/>
        <a:buChar char="◦"/>
        <a:defRPr sz="1138" kern="1200">
          <a:solidFill>
            <a:schemeClr val="tx1">
              <a:lumMod val="75000"/>
              <a:lumOff val="25000"/>
            </a:schemeClr>
          </a:solidFill>
          <a:latin typeface="+mn-lt"/>
          <a:ea typeface="+mn-ea"/>
          <a:cs typeface="+mn-cs"/>
        </a:defRPr>
      </a:lvl9pPr>
    </p:bodyStyle>
    <p:otherStyle>
      <a:defPPr>
        <a:defRPr lang="en-US"/>
      </a:defPPr>
      <a:lvl1pPr marL="0" algn="l" defTabSz="742969" rtl="0" eaLnBrk="1" latinLnBrk="0" hangingPunct="1">
        <a:defRPr sz="1463" kern="1200">
          <a:solidFill>
            <a:schemeClr val="tx1"/>
          </a:solidFill>
          <a:latin typeface="+mn-lt"/>
          <a:ea typeface="+mn-ea"/>
          <a:cs typeface="+mn-cs"/>
        </a:defRPr>
      </a:lvl1pPr>
      <a:lvl2pPr marL="371484" algn="l" defTabSz="742969" rtl="0" eaLnBrk="1" latinLnBrk="0" hangingPunct="1">
        <a:defRPr sz="1463" kern="1200">
          <a:solidFill>
            <a:schemeClr val="tx1"/>
          </a:solidFill>
          <a:latin typeface="+mn-lt"/>
          <a:ea typeface="+mn-ea"/>
          <a:cs typeface="+mn-cs"/>
        </a:defRPr>
      </a:lvl2pPr>
      <a:lvl3pPr marL="742969" algn="l" defTabSz="742969" rtl="0" eaLnBrk="1" latinLnBrk="0" hangingPunct="1">
        <a:defRPr sz="1463" kern="1200">
          <a:solidFill>
            <a:schemeClr val="tx1"/>
          </a:solidFill>
          <a:latin typeface="+mn-lt"/>
          <a:ea typeface="+mn-ea"/>
          <a:cs typeface="+mn-cs"/>
        </a:defRPr>
      </a:lvl3pPr>
      <a:lvl4pPr marL="1114453" algn="l" defTabSz="742969" rtl="0" eaLnBrk="1" latinLnBrk="0" hangingPunct="1">
        <a:defRPr sz="1463" kern="1200">
          <a:solidFill>
            <a:schemeClr val="tx1"/>
          </a:solidFill>
          <a:latin typeface="+mn-lt"/>
          <a:ea typeface="+mn-ea"/>
          <a:cs typeface="+mn-cs"/>
        </a:defRPr>
      </a:lvl4pPr>
      <a:lvl5pPr marL="1485937" algn="l" defTabSz="742969" rtl="0" eaLnBrk="1" latinLnBrk="0" hangingPunct="1">
        <a:defRPr sz="1463" kern="1200">
          <a:solidFill>
            <a:schemeClr val="tx1"/>
          </a:solidFill>
          <a:latin typeface="+mn-lt"/>
          <a:ea typeface="+mn-ea"/>
          <a:cs typeface="+mn-cs"/>
        </a:defRPr>
      </a:lvl5pPr>
      <a:lvl6pPr marL="1857421" algn="l" defTabSz="742969" rtl="0" eaLnBrk="1" latinLnBrk="0" hangingPunct="1">
        <a:defRPr sz="1463" kern="1200">
          <a:solidFill>
            <a:schemeClr val="tx1"/>
          </a:solidFill>
          <a:latin typeface="+mn-lt"/>
          <a:ea typeface="+mn-ea"/>
          <a:cs typeface="+mn-cs"/>
        </a:defRPr>
      </a:lvl6pPr>
      <a:lvl7pPr marL="2228906" algn="l" defTabSz="742969" rtl="0" eaLnBrk="1" latinLnBrk="0" hangingPunct="1">
        <a:defRPr sz="1463" kern="1200">
          <a:solidFill>
            <a:schemeClr val="tx1"/>
          </a:solidFill>
          <a:latin typeface="+mn-lt"/>
          <a:ea typeface="+mn-ea"/>
          <a:cs typeface="+mn-cs"/>
        </a:defRPr>
      </a:lvl7pPr>
      <a:lvl8pPr marL="2600390" algn="l" defTabSz="742969" rtl="0" eaLnBrk="1" latinLnBrk="0" hangingPunct="1">
        <a:defRPr sz="1463" kern="1200">
          <a:solidFill>
            <a:schemeClr val="tx1"/>
          </a:solidFill>
          <a:latin typeface="+mn-lt"/>
          <a:ea typeface="+mn-ea"/>
          <a:cs typeface="+mn-cs"/>
        </a:defRPr>
      </a:lvl8pPr>
      <a:lvl9pPr marL="2971874" algn="l" defTabSz="742969" rtl="0" eaLnBrk="1" latinLnBrk="0" hangingPunct="1">
        <a:defRPr sz="1463"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tiff"/><Relationship Id="rId2" Type="http://schemas.openxmlformats.org/officeDocument/2006/relationships/image" Target="../media/image5.jpeg"/><Relationship Id="rId1" Type="http://schemas.openxmlformats.org/officeDocument/2006/relationships/slideLayout" Target="../slideLayouts/slideLayout9.xml"/></Relationships>
</file>

<file path=ppt/slides/_rels/slide10.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2.xml"/><Relationship Id="rId5" Type="http://schemas.openxmlformats.org/officeDocument/2006/relationships/image" Target="../media/image10.jpeg"/><Relationship Id="rId4" Type="http://schemas.openxmlformats.org/officeDocument/2006/relationships/image" Target="../media/image9.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6.xml.rels><?xml version="1.0" encoding="UTF-8" standalone="yes"?>
<Relationships xmlns="http://schemas.openxmlformats.org/package/2006/relationships"><Relationship Id="rId2" Type="http://schemas.openxmlformats.org/officeDocument/2006/relationships/image" Target="../media/image11.tiff"/><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1.tif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1.tiff"/><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1.tif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387A6B-9110-904F-ADCA-F95D647868F6}"/>
              </a:ext>
            </a:extLst>
          </p:cNvPr>
          <p:cNvSpPr>
            <a:spLocks noGrp="1"/>
          </p:cNvSpPr>
          <p:nvPr>
            <p:ph type="title"/>
          </p:nvPr>
        </p:nvSpPr>
        <p:spPr>
          <a:xfrm>
            <a:off x="891543" y="5074920"/>
            <a:ext cx="6111142" cy="822960"/>
          </a:xfrm>
        </p:spPr>
        <p:txBody>
          <a:bodyPr anchor="b">
            <a:normAutofit/>
          </a:bodyPr>
          <a:lstStyle/>
          <a:p>
            <a:r>
              <a:rPr lang="en-AU" sz="4400" dirty="0">
                <a:solidFill>
                  <a:srgbClr val="C00000"/>
                </a:solidFill>
              </a:rPr>
              <a:t>We love Aussie plants</a:t>
            </a:r>
          </a:p>
        </p:txBody>
      </p:sp>
      <p:pic>
        <p:nvPicPr>
          <p:cNvPr id="12" name="Picture Placeholder 11" descr="A picture containing tree, outdoor, plant, forest&#10;&#10;Description automatically generated">
            <a:extLst>
              <a:ext uri="{FF2B5EF4-FFF2-40B4-BE49-F238E27FC236}">
                <a16:creationId xmlns:a16="http://schemas.microsoft.com/office/drawing/2014/main" id="{EA0953A1-A7EA-DB4F-A04B-8707D6F120E6}"/>
              </a:ext>
            </a:extLst>
          </p:cNvPr>
          <p:cNvPicPr>
            <a:picLocks noGrp="1" noChangeAspect="1"/>
          </p:cNvPicPr>
          <p:nvPr>
            <p:ph type="pic" idx="1"/>
          </p:nvPr>
        </p:nvPicPr>
        <p:blipFill rotWithShape="1">
          <a:blip r:embed="rId2" cstate="screen">
            <a:extLst>
              <a:ext uri="{28A0092B-C50C-407E-A947-70E740481C1C}">
                <a14:useLocalDpi xmlns:a14="http://schemas.microsoft.com/office/drawing/2010/main"/>
              </a:ext>
            </a:extLst>
          </a:blip>
          <a:srcRect/>
          <a:stretch/>
        </p:blipFill>
        <p:spPr>
          <a:xfrm>
            <a:off x="0" y="0"/>
            <a:ext cx="9906000" cy="4914900"/>
          </a:xfrm>
          <a:noFill/>
        </p:spPr>
      </p:pic>
      <p:sp>
        <p:nvSpPr>
          <p:cNvPr id="4" name="Text Placeholder 3">
            <a:extLst>
              <a:ext uri="{FF2B5EF4-FFF2-40B4-BE49-F238E27FC236}">
                <a16:creationId xmlns:a16="http://schemas.microsoft.com/office/drawing/2014/main" id="{970C3742-75F8-3F48-884A-C58C369871F7}"/>
              </a:ext>
            </a:extLst>
          </p:cNvPr>
          <p:cNvSpPr>
            <a:spLocks noGrp="1"/>
          </p:cNvSpPr>
          <p:nvPr>
            <p:ph type="body" sz="half" idx="2"/>
          </p:nvPr>
        </p:nvSpPr>
        <p:spPr>
          <a:xfrm>
            <a:off x="891543" y="5907023"/>
            <a:ext cx="6111142" cy="594360"/>
          </a:xfrm>
        </p:spPr>
        <p:txBody>
          <a:bodyPr>
            <a:normAutofit/>
          </a:bodyPr>
          <a:lstStyle/>
          <a:p>
            <a:r>
              <a:rPr lang="en-AU" sz="2000" dirty="0">
                <a:solidFill>
                  <a:srgbClr val="C00000"/>
                </a:solidFill>
              </a:rPr>
              <a:t>Knowing growing conserving</a:t>
            </a:r>
          </a:p>
          <a:p>
            <a:r>
              <a:rPr lang="en-AU" sz="1600" dirty="0">
                <a:solidFill>
                  <a:srgbClr val="C00000"/>
                </a:solidFill>
              </a:rPr>
              <a:t>Strategy 2021 - 2026</a:t>
            </a:r>
          </a:p>
        </p:txBody>
      </p:sp>
      <p:sp>
        <p:nvSpPr>
          <p:cNvPr id="6" name="Slide Number Placeholder 5">
            <a:extLst>
              <a:ext uri="{FF2B5EF4-FFF2-40B4-BE49-F238E27FC236}">
                <a16:creationId xmlns:a16="http://schemas.microsoft.com/office/drawing/2014/main" id="{7A009681-34B1-BB4D-9E20-31D2E517D82F}"/>
              </a:ext>
            </a:extLst>
          </p:cNvPr>
          <p:cNvSpPr>
            <a:spLocks noGrp="1"/>
          </p:cNvSpPr>
          <p:nvPr>
            <p:ph type="sldNum" sz="quarter" idx="12"/>
          </p:nvPr>
        </p:nvSpPr>
        <p:spPr>
          <a:xfrm>
            <a:off x="8044124" y="6459790"/>
            <a:ext cx="1066020" cy="365125"/>
          </a:xfrm>
        </p:spPr>
        <p:txBody>
          <a:bodyPr anchor="ctr">
            <a:normAutofit/>
          </a:bodyPr>
          <a:lstStyle/>
          <a:p>
            <a:pPr>
              <a:spcAft>
                <a:spcPts val="600"/>
              </a:spcAft>
            </a:pPr>
            <a:fld id="{4FAB73BC-B049-4115-A692-8D63A059BFB8}" type="slidenum">
              <a:rPr lang="en-US" smtClean="0"/>
              <a:pPr>
                <a:spcAft>
                  <a:spcPts val="600"/>
                </a:spcAft>
              </a:pPr>
              <a:t>0</a:t>
            </a:fld>
            <a:endParaRPr lang="en-US"/>
          </a:p>
        </p:txBody>
      </p:sp>
      <p:pic>
        <p:nvPicPr>
          <p:cNvPr id="13" name="Picture 12">
            <a:extLst>
              <a:ext uri="{FF2B5EF4-FFF2-40B4-BE49-F238E27FC236}">
                <a16:creationId xmlns:a16="http://schemas.microsoft.com/office/drawing/2014/main" id="{216F46F7-5260-2E4E-BA29-94BE5F738217}"/>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538554" y="5291695"/>
            <a:ext cx="2077160" cy="791299"/>
          </a:xfrm>
          <a:prstGeom prst="rect">
            <a:avLst/>
          </a:prstGeom>
        </p:spPr>
      </p:pic>
    </p:spTree>
    <p:extLst>
      <p:ext uri="{BB962C8B-B14F-4D97-AF65-F5344CB8AC3E}">
        <p14:creationId xmlns:p14="http://schemas.microsoft.com/office/powerpoint/2010/main" val="260035561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3996060A-9E21-B44E-8260-755FFAC13DA9}"/>
              </a:ext>
            </a:extLst>
          </p:cNvPr>
          <p:cNvSpPr>
            <a:spLocks noGrp="1"/>
          </p:cNvSpPr>
          <p:nvPr>
            <p:ph type="title"/>
          </p:nvPr>
        </p:nvSpPr>
        <p:spPr>
          <a:xfrm>
            <a:off x="866775" y="272298"/>
            <a:ext cx="8172450" cy="629491"/>
          </a:xfrm>
        </p:spPr>
        <p:txBody>
          <a:bodyPr>
            <a:normAutofit/>
          </a:bodyPr>
          <a:lstStyle/>
          <a:p>
            <a:r>
              <a:rPr lang="en-AU" sz="2800" dirty="0"/>
              <a:t>Outcomes and targets – the next 5 years</a:t>
            </a:r>
            <a:endParaRPr lang="en-AU" sz="3200" i="1" dirty="0"/>
          </a:p>
        </p:txBody>
      </p:sp>
      <p:sp>
        <p:nvSpPr>
          <p:cNvPr id="4" name="Footer Placeholder 3">
            <a:extLst>
              <a:ext uri="{FF2B5EF4-FFF2-40B4-BE49-F238E27FC236}">
                <a16:creationId xmlns:a16="http://schemas.microsoft.com/office/drawing/2014/main" id="{11300BE1-B429-5C4B-890E-5B63F93F681C}"/>
              </a:ext>
            </a:extLst>
          </p:cNvPr>
          <p:cNvSpPr>
            <a:spLocks noGrp="1"/>
          </p:cNvSpPr>
          <p:nvPr>
            <p:ph type="ftr" sz="quarter" idx="11"/>
          </p:nvPr>
        </p:nvSpPr>
        <p:spPr/>
        <p:txBody>
          <a:bodyPr/>
          <a:lstStyle/>
          <a:p>
            <a:r>
              <a:rPr lang="en-US"/>
              <a:t>www.austplants.com.au</a:t>
            </a:r>
          </a:p>
        </p:txBody>
      </p:sp>
      <p:sp>
        <p:nvSpPr>
          <p:cNvPr id="3" name="Slide Number Placeholder 2">
            <a:extLst>
              <a:ext uri="{FF2B5EF4-FFF2-40B4-BE49-F238E27FC236}">
                <a16:creationId xmlns:a16="http://schemas.microsoft.com/office/drawing/2014/main" id="{6A4DC391-EE9C-F64A-80CB-58965FEC806E}"/>
              </a:ext>
            </a:extLst>
          </p:cNvPr>
          <p:cNvSpPr>
            <a:spLocks noGrp="1"/>
          </p:cNvSpPr>
          <p:nvPr>
            <p:ph type="sldNum" sz="quarter" idx="12"/>
          </p:nvPr>
        </p:nvSpPr>
        <p:spPr/>
        <p:txBody>
          <a:bodyPr/>
          <a:lstStyle/>
          <a:p>
            <a:fld id="{6113E31D-E2AB-40D1-8B51-AFA5AFEF393A}" type="slidenum">
              <a:rPr lang="en-US" smtClean="0"/>
              <a:t>9</a:t>
            </a:fld>
            <a:endParaRPr lang="en-US"/>
          </a:p>
        </p:txBody>
      </p:sp>
      <p:sp>
        <p:nvSpPr>
          <p:cNvPr id="9" name="TextBox 8">
            <a:extLst>
              <a:ext uri="{FF2B5EF4-FFF2-40B4-BE49-F238E27FC236}">
                <a16:creationId xmlns:a16="http://schemas.microsoft.com/office/drawing/2014/main" id="{3D59A14E-B06A-724C-99A9-41B0FABDE408}"/>
              </a:ext>
            </a:extLst>
          </p:cNvPr>
          <p:cNvSpPr txBox="1"/>
          <p:nvPr/>
        </p:nvSpPr>
        <p:spPr>
          <a:xfrm>
            <a:off x="891540" y="1007853"/>
            <a:ext cx="8172450" cy="707886"/>
          </a:xfrm>
          <a:prstGeom prst="rect">
            <a:avLst/>
          </a:prstGeom>
          <a:solidFill>
            <a:srgbClr val="C00000"/>
          </a:solidFill>
        </p:spPr>
        <p:txBody>
          <a:bodyPr wrap="square" rtlCol="0">
            <a:spAutoFit/>
          </a:bodyPr>
          <a:lstStyle/>
          <a:p>
            <a:pPr algn="ctr"/>
            <a:r>
              <a:rPr lang="en-AU" sz="2400" dirty="0">
                <a:solidFill>
                  <a:schemeClr val="bg1"/>
                </a:solidFill>
              </a:rPr>
              <a:t>We love Aussie plants </a:t>
            </a:r>
          </a:p>
          <a:p>
            <a:pPr algn="ctr"/>
            <a:r>
              <a:rPr lang="en-AU" sz="1600" dirty="0">
                <a:solidFill>
                  <a:schemeClr val="bg1"/>
                </a:solidFill>
              </a:rPr>
              <a:t>Knowing, growing, conserving</a:t>
            </a:r>
          </a:p>
        </p:txBody>
      </p:sp>
      <p:grpSp>
        <p:nvGrpSpPr>
          <p:cNvPr id="2" name="Group 1">
            <a:extLst>
              <a:ext uri="{FF2B5EF4-FFF2-40B4-BE49-F238E27FC236}">
                <a16:creationId xmlns:a16="http://schemas.microsoft.com/office/drawing/2014/main" id="{A2111F82-A9C7-9045-B923-B7139FEF6547}"/>
              </a:ext>
            </a:extLst>
          </p:cNvPr>
          <p:cNvGrpSpPr/>
          <p:nvPr/>
        </p:nvGrpSpPr>
        <p:grpSpPr>
          <a:xfrm>
            <a:off x="891540" y="1891759"/>
            <a:ext cx="8172450" cy="1129738"/>
            <a:chOff x="891540" y="1891759"/>
            <a:chExt cx="8172450" cy="1129738"/>
          </a:xfrm>
        </p:grpSpPr>
        <p:sp>
          <p:nvSpPr>
            <p:cNvPr id="6" name="Rounded Rectangle 5">
              <a:extLst>
                <a:ext uri="{FF2B5EF4-FFF2-40B4-BE49-F238E27FC236}">
                  <a16:creationId xmlns:a16="http://schemas.microsoft.com/office/drawing/2014/main" id="{D0F4702E-78E2-F144-A207-DD57D7165E37}"/>
                </a:ext>
              </a:extLst>
            </p:cNvPr>
            <p:cNvSpPr/>
            <p:nvPr/>
          </p:nvSpPr>
          <p:spPr>
            <a:xfrm>
              <a:off x="891540" y="1891759"/>
              <a:ext cx="8172450" cy="1129738"/>
            </a:xfrm>
            <a:prstGeom prst="roundRect">
              <a:avLst>
                <a:gd name="adj" fmla="val 10000"/>
              </a:avLst>
            </a:prstGeom>
          </p:spPr>
          <p:style>
            <a:lnRef idx="2">
              <a:schemeClr val="accent3">
                <a:tint val="40000"/>
                <a:alpha val="90000"/>
                <a:hueOff val="0"/>
                <a:satOff val="0"/>
                <a:lumOff val="0"/>
                <a:alphaOff val="0"/>
              </a:schemeClr>
            </a:lnRef>
            <a:fillRef idx="1">
              <a:schemeClr val="accent3">
                <a:tint val="40000"/>
                <a:alpha val="90000"/>
                <a:hueOff val="0"/>
                <a:satOff val="0"/>
                <a:lumOff val="0"/>
                <a:alphaOff val="0"/>
              </a:schemeClr>
            </a:fillRef>
            <a:effectRef idx="0">
              <a:schemeClr val="accent3">
                <a:tint val="40000"/>
                <a:alpha val="90000"/>
                <a:hueOff val="0"/>
                <a:satOff val="0"/>
                <a:lumOff val="0"/>
                <a:alphaOff val="0"/>
              </a:schemeClr>
            </a:effectRef>
            <a:fontRef idx="minor">
              <a:schemeClr val="dk1">
                <a:hueOff val="0"/>
                <a:satOff val="0"/>
                <a:lumOff val="0"/>
                <a:alphaOff val="0"/>
              </a:schemeClr>
            </a:fontRef>
          </p:style>
        </p:sp>
        <p:sp>
          <p:nvSpPr>
            <p:cNvPr id="10" name="Rounded Rectangle 9">
              <a:extLst>
                <a:ext uri="{FF2B5EF4-FFF2-40B4-BE49-F238E27FC236}">
                  <a16:creationId xmlns:a16="http://schemas.microsoft.com/office/drawing/2014/main" id="{1FE7D62D-32AA-304E-9104-710D0153AA00}"/>
                </a:ext>
              </a:extLst>
            </p:cNvPr>
            <p:cNvSpPr/>
            <p:nvPr/>
          </p:nvSpPr>
          <p:spPr>
            <a:xfrm>
              <a:off x="1104611" y="2010839"/>
              <a:ext cx="1785488" cy="928756"/>
            </a:xfrm>
            <a:prstGeom prst="roundRect">
              <a:avLst>
                <a:gd name="adj" fmla="val 10000"/>
              </a:avLst>
            </a:prstGeom>
            <a:blipFill>
              <a:blip r:embed="rId2" cstate="screen">
                <a:extLst>
                  <a:ext uri="{28A0092B-C50C-407E-A947-70E740481C1C}">
                    <a14:useLocalDpi xmlns:a14="http://schemas.microsoft.com/office/drawing/2010/main"/>
                  </a:ext>
                </a:extLst>
              </a:blip>
              <a:srcRect/>
              <a:stretch>
                <a:fillRect/>
              </a:stretch>
            </a:blipFill>
          </p:spPr>
          <p:style>
            <a:lnRef idx="2">
              <a:schemeClr val="lt1">
                <a:hueOff val="0"/>
                <a:satOff val="0"/>
                <a:lumOff val="0"/>
                <a:alphaOff val="0"/>
              </a:schemeClr>
            </a:lnRef>
            <a:fillRef idx="1">
              <a:scrgbClr r="0" g="0" b="0"/>
            </a:fillRef>
            <a:effectRef idx="0">
              <a:schemeClr val="accent3">
                <a:tint val="50000"/>
                <a:hueOff val="0"/>
                <a:satOff val="0"/>
                <a:lumOff val="0"/>
                <a:alphaOff val="0"/>
              </a:schemeClr>
            </a:effectRef>
            <a:fontRef idx="minor">
              <a:schemeClr val="lt1">
                <a:hueOff val="0"/>
                <a:satOff val="0"/>
                <a:lumOff val="0"/>
                <a:alphaOff val="0"/>
              </a:schemeClr>
            </a:fontRef>
          </p:style>
        </p:sp>
        <p:sp>
          <p:nvSpPr>
            <p:cNvPr id="12" name="Rounded Rectangle 11">
              <a:extLst>
                <a:ext uri="{FF2B5EF4-FFF2-40B4-BE49-F238E27FC236}">
                  <a16:creationId xmlns:a16="http://schemas.microsoft.com/office/drawing/2014/main" id="{76EA4ADB-2979-8E42-9965-01C7306DE2C5}"/>
                </a:ext>
              </a:extLst>
            </p:cNvPr>
            <p:cNvSpPr/>
            <p:nvPr/>
          </p:nvSpPr>
          <p:spPr>
            <a:xfrm>
              <a:off x="3068648" y="2010839"/>
              <a:ext cx="1785488" cy="928756"/>
            </a:xfrm>
            <a:prstGeom prst="roundRect">
              <a:avLst>
                <a:gd name="adj" fmla="val 10000"/>
              </a:avLst>
            </a:prstGeom>
            <a:blipFill>
              <a:blip r:embed="rId3" cstate="screen">
                <a:extLst>
                  <a:ext uri="{28A0092B-C50C-407E-A947-70E740481C1C}">
                    <a14:useLocalDpi xmlns:a14="http://schemas.microsoft.com/office/drawing/2010/main"/>
                  </a:ext>
                </a:extLst>
              </a:blip>
              <a:srcRect/>
              <a:stretch>
                <a:fillRect/>
              </a:stretch>
            </a:blipFill>
          </p:spPr>
          <p:style>
            <a:lnRef idx="2">
              <a:schemeClr val="lt1">
                <a:hueOff val="0"/>
                <a:satOff val="0"/>
                <a:lumOff val="0"/>
                <a:alphaOff val="0"/>
              </a:schemeClr>
            </a:lnRef>
            <a:fillRef idx="1">
              <a:scrgbClr r="0" g="0" b="0"/>
            </a:fillRef>
            <a:effectRef idx="0">
              <a:schemeClr val="accent3">
                <a:tint val="50000"/>
                <a:hueOff val="3584066"/>
                <a:satOff val="-4703"/>
                <a:lumOff val="-463"/>
                <a:alphaOff val="0"/>
              </a:schemeClr>
            </a:effectRef>
            <a:fontRef idx="minor">
              <a:schemeClr val="lt1">
                <a:hueOff val="0"/>
                <a:satOff val="0"/>
                <a:lumOff val="0"/>
                <a:alphaOff val="0"/>
              </a:schemeClr>
            </a:fontRef>
          </p:style>
        </p:sp>
        <p:sp>
          <p:nvSpPr>
            <p:cNvPr id="14" name="Rounded Rectangle 13">
              <a:extLst>
                <a:ext uri="{FF2B5EF4-FFF2-40B4-BE49-F238E27FC236}">
                  <a16:creationId xmlns:a16="http://schemas.microsoft.com/office/drawing/2014/main" id="{4F92DF73-28DA-DD40-8E36-FC6E7B53587D}"/>
                </a:ext>
              </a:extLst>
            </p:cNvPr>
            <p:cNvSpPr/>
            <p:nvPr/>
          </p:nvSpPr>
          <p:spPr>
            <a:xfrm>
              <a:off x="5032686" y="2010839"/>
              <a:ext cx="1785488" cy="928756"/>
            </a:xfrm>
            <a:prstGeom prst="roundRect">
              <a:avLst>
                <a:gd name="adj" fmla="val 10000"/>
              </a:avLst>
            </a:prstGeom>
            <a:blipFill>
              <a:blip r:embed="rId4" cstate="screen">
                <a:extLst>
                  <a:ext uri="{28A0092B-C50C-407E-A947-70E740481C1C}">
                    <a14:useLocalDpi xmlns:a14="http://schemas.microsoft.com/office/drawing/2010/main"/>
                  </a:ext>
                </a:extLst>
              </a:blip>
              <a:srcRect/>
              <a:stretch>
                <a:fillRect/>
              </a:stretch>
            </a:blipFill>
          </p:spPr>
          <p:style>
            <a:lnRef idx="2">
              <a:schemeClr val="lt1">
                <a:hueOff val="0"/>
                <a:satOff val="0"/>
                <a:lumOff val="0"/>
                <a:alphaOff val="0"/>
              </a:schemeClr>
            </a:lnRef>
            <a:fillRef idx="1">
              <a:scrgbClr r="0" g="0" b="0"/>
            </a:fillRef>
            <a:effectRef idx="0">
              <a:schemeClr val="accent3">
                <a:tint val="50000"/>
                <a:hueOff val="7168132"/>
                <a:satOff val="-9405"/>
                <a:lumOff val="-925"/>
                <a:alphaOff val="0"/>
              </a:schemeClr>
            </a:effectRef>
            <a:fontRef idx="minor">
              <a:schemeClr val="lt1">
                <a:hueOff val="0"/>
                <a:satOff val="0"/>
                <a:lumOff val="0"/>
                <a:alphaOff val="0"/>
              </a:schemeClr>
            </a:fontRef>
          </p:style>
        </p:sp>
        <p:sp>
          <p:nvSpPr>
            <p:cNvPr id="21" name="Rounded Rectangle 20">
              <a:extLst>
                <a:ext uri="{FF2B5EF4-FFF2-40B4-BE49-F238E27FC236}">
                  <a16:creationId xmlns:a16="http://schemas.microsoft.com/office/drawing/2014/main" id="{326BA9F6-4785-0940-9E27-90DFCE3CA58A}"/>
                </a:ext>
              </a:extLst>
            </p:cNvPr>
            <p:cNvSpPr/>
            <p:nvPr/>
          </p:nvSpPr>
          <p:spPr>
            <a:xfrm>
              <a:off x="6996724" y="2010839"/>
              <a:ext cx="1785488" cy="928756"/>
            </a:xfrm>
            <a:prstGeom prst="roundRect">
              <a:avLst>
                <a:gd name="adj" fmla="val 10000"/>
              </a:avLst>
            </a:prstGeom>
            <a:blipFill>
              <a:blip r:embed="rId5" cstate="screen">
                <a:extLst>
                  <a:ext uri="{28A0092B-C50C-407E-A947-70E740481C1C}">
                    <a14:useLocalDpi xmlns:a14="http://schemas.microsoft.com/office/drawing/2010/main"/>
                  </a:ext>
                </a:extLst>
              </a:blip>
              <a:srcRect/>
              <a:stretch>
                <a:fillRect/>
              </a:stretch>
            </a:blipFill>
          </p:spPr>
          <p:style>
            <a:lnRef idx="2">
              <a:schemeClr val="lt1">
                <a:hueOff val="0"/>
                <a:satOff val="0"/>
                <a:lumOff val="0"/>
                <a:alphaOff val="0"/>
              </a:schemeClr>
            </a:lnRef>
            <a:fillRef idx="1">
              <a:scrgbClr r="0" g="0" b="0"/>
            </a:fillRef>
            <a:effectRef idx="0">
              <a:schemeClr val="accent3">
                <a:tint val="50000"/>
                <a:hueOff val="10752198"/>
                <a:satOff val="-14108"/>
                <a:lumOff val="-1388"/>
                <a:alphaOff val="0"/>
              </a:schemeClr>
            </a:effectRef>
            <a:fontRef idx="minor">
              <a:schemeClr val="lt1">
                <a:hueOff val="0"/>
                <a:satOff val="0"/>
                <a:lumOff val="0"/>
                <a:alphaOff val="0"/>
              </a:schemeClr>
            </a:fontRef>
          </p:style>
        </p:sp>
      </p:grpSp>
      <p:sp>
        <p:nvSpPr>
          <p:cNvPr id="7" name="Rounded Rectangle 6">
            <a:extLst>
              <a:ext uri="{FF2B5EF4-FFF2-40B4-BE49-F238E27FC236}">
                <a16:creationId xmlns:a16="http://schemas.microsoft.com/office/drawing/2014/main" id="{7F42E467-F495-964D-AD61-6480D4F9BA47}"/>
              </a:ext>
            </a:extLst>
          </p:cNvPr>
          <p:cNvSpPr/>
          <p:nvPr/>
        </p:nvSpPr>
        <p:spPr>
          <a:xfrm>
            <a:off x="1127204" y="3197307"/>
            <a:ext cx="1770316" cy="653122"/>
          </a:xfrm>
          <a:prstGeom prst="roundRect">
            <a:avLst/>
          </a:prstGeom>
          <a:solidFill>
            <a:srgbClr val="9ABC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1400" dirty="0"/>
              <a:t>More native plants in gardens</a:t>
            </a:r>
          </a:p>
        </p:txBody>
      </p:sp>
      <p:sp>
        <p:nvSpPr>
          <p:cNvPr id="15" name="Rounded Rectangle 14">
            <a:extLst>
              <a:ext uri="{FF2B5EF4-FFF2-40B4-BE49-F238E27FC236}">
                <a16:creationId xmlns:a16="http://schemas.microsoft.com/office/drawing/2014/main" id="{B7AF2954-B1B4-254F-8269-36FCC67A7AA3}"/>
              </a:ext>
            </a:extLst>
          </p:cNvPr>
          <p:cNvSpPr/>
          <p:nvPr/>
        </p:nvSpPr>
        <p:spPr>
          <a:xfrm>
            <a:off x="3068648" y="3197517"/>
            <a:ext cx="1770316" cy="653122"/>
          </a:xfrm>
          <a:prstGeom prst="roundRect">
            <a:avLst/>
          </a:prstGeom>
          <a:solidFill>
            <a:srgbClr val="5BB47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1400" dirty="0"/>
              <a:t>More native plants conserved</a:t>
            </a:r>
          </a:p>
        </p:txBody>
      </p:sp>
      <p:sp>
        <p:nvSpPr>
          <p:cNvPr id="16" name="Rounded Rectangle 15">
            <a:extLst>
              <a:ext uri="{FF2B5EF4-FFF2-40B4-BE49-F238E27FC236}">
                <a16:creationId xmlns:a16="http://schemas.microsoft.com/office/drawing/2014/main" id="{531067C1-3953-0A45-8AE9-4638EC058950}"/>
              </a:ext>
            </a:extLst>
          </p:cNvPr>
          <p:cNvSpPr/>
          <p:nvPr/>
        </p:nvSpPr>
        <p:spPr>
          <a:xfrm>
            <a:off x="5010092" y="3197727"/>
            <a:ext cx="1770316" cy="653122"/>
          </a:xfrm>
          <a:prstGeom prst="roundRect">
            <a:avLst/>
          </a:prstGeom>
          <a:solidFill>
            <a:srgbClr val="5F8CA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1400" dirty="0"/>
              <a:t>More knowledge about native plants</a:t>
            </a:r>
          </a:p>
        </p:txBody>
      </p:sp>
      <p:sp>
        <p:nvSpPr>
          <p:cNvPr id="17" name="Rounded Rectangle 16">
            <a:extLst>
              <a:ext uri="{FF2B5EF4-FFF2-40B4-BE49-F238E27FC236}">
                <a16:creationId xmlns:a16="http://schemas.microsoft.com/office/drawing/2014/main" id="{C61CB167-CD82-5943-B76F-3DE15A7C932E}"/>
              </a:ext>
            </a:extLst>
          </p:cNvPr>
          <p:cNvSpPr/>
          <p:nvPr/>
        </p:nvSpPr>
        <p:spPr>
          <a:xfrm>
            <a:off x="6951536" y="3197937"/>
            <a:ext cx="1770316" cy="653122"/>
          </a:xfrm>
          <a:prstGeom prst="roundRect">
            <a:avLst/>
          </a:prstGeom>
          <a:solidFill>
            <a:srgbClr val="8064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1400" dirty="0"/>
              <a:t>Members supported</a:t>
            </a:r>
          </a:p>
        </p:txBody>
      </p:sp>
      <p:sp>
        <p:nvSpPr>
          <p:cNvPr id="18" name="TextBox 17">
            <a:extLst>
              <a:ext uri="{FF2B5EF4-FFF2-40B4-BE49-F238E27FC236}">
                <a16:creationId xmlns:a16="http://schemas.microsoft.com/office/drawing/2014/main" id="{1C524A9E-83F5-AB46-A5D9-F1181AA18AEB}"/>
              </a:ext>
            </a:extLst>
          </p:cNvPr>
          <p:cNvSpPr txBox="1"/>
          <p:nvPr/>
        </p:nvSpPr>
        <p:spPr>
          <a:xfrm rot="16200000">
            <a:off x="530319" y="3408451"/>
            <a:ext cx="851515" cy="230832"/>
          </a:xfrm>
          <a:prstGeom prst="rect">
            <a:avLst/>
          </a:prstGeom>
          <a:noFill/>
        </p:spPr>
        <p:txBody>
          <a:bodyPr wrap="none" rtlCol="0">
            <a:spAutoFit/>
          </a:bodyPr>
          <a:lstStyle/>
          <a:p>
            <a:r>
              <a:rPr lang="en-AU" sz="900" dirty="0"/>
              <a:t>OUTCOMES</a:t>
            </a:r>
          </a:p>
        </p:txBody>
      </p:sp>
      <p:sp>
        <p:nvSpPr>
          <p:cNvPr id="23" name="TextBox 22">
            <a:extLst>
              <a:ext uri="{FF2B5EF4-FFF2-40B4-BE49-F238E27FC236}">
                <a16:creationId xmlns:a16="http://schemas.microsoft.com/office/drawing/2014/main" id="{ED717A15-25FE-7545-93A3-C09D3D729727}"/>
              </a:ext>
            </a:extLst>
          </p:cNvPr>
          <p:cNvSpPr txBox="1"/>
          <p:nvPr/>
        </p:nvSpPr>
        <p:spPr>
          <a:xfrm rot="16200000">
            <a:off x="591233" y="4764665"/>
            <a:ext cx="729687" cy="230832"/>
          </a:xfrm>
          <a:prstGeom prst="rect">
            <a:avLst/>
          </a:prstGeom>
          <a:noFill/>
        </p:spPr>
        <p:txBody>
          <a:bodyPr wrap="none" rtlCol="0">
            <a:spAutoFit/>
          </a:bodyPr>
          <a:lstStyle/>
          <a:p>
            <a:r>
              <a:rPr lang="en-AU" sz="900" dirty="0"/>
              <a:t>TARGETS</a:t>
            </a:r>
          </a:p>
        </p:txBody>
      </p:sp>
      <p:sp>
        <p:nvSpPr>
          <p:cNvPr id="28" name="Rectangle 27">
            <a:extLst>
              <a:ext uri="{FF2B5EF4-FFF2-40B4-BE49-F238E27FC236}">
                <a16:creationId xmlns:a16="http://schemas.microsoft.com/office/drawing/2014/main" id="{EA5B666D-1A57-8C42-93C5-D9A7757A4B1A}"/>
              </a:ext>
            </a:extLst>
          </p:cNvPr>
          <p:cNvSpPr/>
          <p:nvPr/>
        </p:nvSpPr>
        <p:spPr>
          <a:xfrm>
            <a:off x="7001523" y="3983042"/>
            <a:ext cx="1937761" cy="2123658"/>
          </a:xfrm>
          <a:prstGeom prst="rect">
            <a:avLst/>
          </a:prstGeom>
        </p:spPr>
        <p:txBody>
          <a:bodyPr wrap="square">
            <a:spAutoFit/>
          </a:bodyPr>
          <a:lstStyle/>
          <a:p>
            <a:pPr marL="285750" indent="-285750">
              <a:buFont typeface="Arial" panose="020B0604020202020204" pitchFamily="34" charset="0"/>
              <a:buChar char="•"/>
            </a:pPr>
            <a:r>
              <a:rPr lang="en-AU" sz="1200" dirty="0"/>
              <a:t>10% increase in membership</a:t>
            </a:r>
          </a:p>
          <a:p>
            <a:pPr marL="285750" indent="-285750">
              <a:buFont typeface="Arial" panose="020B0604020202020204" pitchFamily="34" charset="0"/>
              <a:buChar char="•"/>
            </a:pPr>
            <a:r>
              <a:rPr lang="en-AU" sz="1200"/>
              <a:t>Retain 70</a:t>
            </a:r>
            <a:r>
              <a:rPr lang="en-AU" sz="1200" dirty="0"/>
              <a:t>% of new members (1 and 2 years)</a:t>
            </a:r>
          </a:p>
          <a:p>
            <a:pPr marL="285750" indent="-285750">
              <a:buFont typeface="Arial" panose="020B0604020202020204" pitchFamily="34" charset="0"/>
              <a:buChar char="•"/>
            </a:pPr>
            <a:r>
              <a:rPr lang="en-AU" sz="1200" dirty="0"/>
              <a:t>2 – 3 interest groups established</a:t>
            </a:r>
          </a:p>
          <a:p>
            <a:pPr marL="285750" indent="-285750">
              <a:buFont typeface="Arial" panose="020B0604020202020204" pitchFamily="34" charset="0"/>
              <a:buChar char="•"/>
            </a:pPr>
            <a:r>
              <a:rPr lang="en-AU" sz="1200" dirty="0"/>
              <a:t>Improved member onboarding and care</a:t>
            </a:r>
          </a:p>
          <a:p>
            <a:pPr marL="285750" indent="-285750">
              <a:buFont typeface="Arial" panose="020B0604020202020204" pitchFamily="34" charset="0"/>
              <a:buChar char="•"/>
            </a:pPr>
            <a:r>
              <a:rPr lang="en-AU" sz="1200" dirty="0"/>
              <a:t>Better tools for DGs</a:t>
            </a:r>
          </a:p>
          <a:p>
            <a:pPr marL="285750" indent="-285750">
              <a:buFont typeface="Arial" panose="020B0604020202020204" pitchFamily="34" charset="0"/>
              <a:buChar char="•"/>
            </a:pPr>
            <a:r>
              <a:rPr lang="en-AU" sz="1200" dirty="0"/>
              <a:t>Breakeven or better</a:t>
            </a:r>
          </a:p>
        </p:txBody>
      </p:sp>
      <p:sp>
        <p:nvSpPr>
          <p:cNvPr id="29" name="Rectangle 28">
            <a:extLst>
              <a:ext uri="{FF2B5EF4-FFF2-40B4-BE49-F238E27FC236}">
                <a16:creationId xmlns:a16="http://schemas.microsoft.com/office/drawing/2014/main" id="{2CF87411-B430-E047-A1FA-D895E445B13F}"/>
              </a:ext>
            </a:extLst>
          </p:cNvPr>
          <p:cNvSpPr/>
          <p:nvPr/>
        </p:nvSpPr>
        <p:spPr>
          <a:xfrm>
            <a:off x="4953000" y="3983042"/>
            <a:ext cx="1780689" cy="1569660"/>
          </a:xfrm>
          <a:prstGeom prst="rect">
            <a:avLst/>
          </a:prstGeom>
        </p:spPr>
        <p:txBody>
          <a:bodyPr wrap="square">
            <a:spAutoFit/>
          </a:bodyPr>
          <a:lstStyle/>
          <a:p>
            <a:pPr marL="285750" indent="-285750">
              <a:buFont typeface="Arial" panose="020B0604020202020204" pitchFamily="34" charset="0"/>
              <a:buChar char="•"/>
            </a:pPr>
            <a:r>
              <a:rPr lang="en-AU" sz="1200" dirty="0"/>
              <a:t>Successful Biennial Conference</a:t>
            </a:r>
          </a:p>
          <a:p>
            <a:pPr marL="285750" indent="-285750">
              <a:buFont typeface="Arial" panose="020B0604020202020204" pitchFamily="34" charset="0"/>
              <a:buChar char="•"/>
            </a:pPr>
            <a:r>
              <a:rPr lang="en-AU" sz="1200" dirty="0"/>
              <a:t>Training program creating new community and member engagement</a:t>
            </a:r>
          </a:p>
        </p:txBody>
      </p:sp>
      <p:sp>
        <p:nvSpPr>
          <p:cNvPr id="30" name="Rectangle 29">
            <a:extLst>
              <a:ext uri="{FF2B5EF4-FFF2-40B4-BE49-F238E27FC236}">
                <a16:creationId xmlns:a16="http://schemas.microsoft.com/office/drawing/2014/main" id="{AE89E2E6-9960-FE40-B7FE-06AB877FE8E8}"/>
              </a:ext>
            </a:extLst>
          </p:cNvPr>
          <p:cNvSpPr/>
          <p:nvPr/>
        </p:nvSpPr>
        <p:spPr>
          <a:xfrm>
            <a:off x="2904477" y="3983042"/>
            <a:ext cx="1780689" cy="1938992"/>
          </a:xfrm>
          <a:prstGeom prst="rect">
            <a:avLst/>
          </a:prstGeom>
        </p:spPr>
        <p:txBody>
          <a:bodyPr wrap="square">
            <a:spAutoFit/>
          </a:bodyPr>
          <a:lstStyle/>
          <a:p>
            <a:pPr marL="285750" indent="-285750">
              <a:buFont typeface="Arial" panose="020B0604020202020204" pitchFamily="34" charset="0"/>
              <a:buChar char="•"/>
            </a:pPr>
            <a:r>
              <a:rPr lang="en-AU" sz="1200" dirty="0"/>
              <a:t>Partnerships established with conservation organisations</a:t>
            </a:r>
          </a:p>
          <a:p>
            <a:pPr marL="285750" indent="-285750">
              <a:buFont typeface="Arial" panose="020B0604020202020204" pitchFamily="34" charset="0"/>
              <a:buChar char="•"/>
            </a:pPr>
            <a:r>
              <a:rPr lang="en-AU" sz="1200" dirty="0"/>
              <a:t>Tangible outcomes in saving species</a:t>
            </a:r>
          </a:p>
          <a:p>
            <a:pPr marL="285750" indent="-285750">
              <a:buFont typeface="Arial" panose="020B0604020202020204" pitchFamily="34" charset="0"/>
              <a:buChar char="•"/>
            </a:pPr>
            <a:r>
              <a:rPr lang="en-AU" sz="1200" dirty="0"/>
              <a:t>More vocal and active voice on conservation</a:t>
            </a:r>
          </a:p>
          <a:p>
            <a:pPr marL="285750" indent="-285750">
              <a:buFont typeface="Arial" panose="020B0604020202020204" pitchFamily="34" charset="0"/>
              <a:buChar char="•"/>
            </a:pPr>
            <a:endParaRPr lang="en-AU" sz="1200" dirty="0"/>
          </a:p>
        </p:txBody>
      </p:sp>
      <p:sp>
        <p:nvSpPr>
          <p:cNvPr id="31" name="Rectangle 30">
            <a:extLst>
              <a:ext uri="{FF2B5EF4-FFF2-40B4-BE49-F238E27FC236}">
                <a16:creationId xmlns:a16="http://schemas.microsoft.com/office/drawing/2014/main" id="{A90FB3FA-782D-0E43-A5D4-DC8BF8C8F72D}"/>
              </a:ext>
            </a:extLst>
          </p:cNvPr>
          <p:cNvSpPr/>
          <p:nvPr/>
        </p:nvSpPr>
        <p:spPr>
          <a:xfrm>
            <a:off x="1158707" y="3983042"/>
            <a:ext cx="1780689" cy="1569660"/>
          </a:xfrm>
          <a:prstGeom prst="rect">
            <a:avLst/>
          </a:prstGeom>
        </p:spPr>
        <p:txBody>
          <a:bodyPr wrap="square">
            <a:spAutoFit/>
          </a:bodyPr>
          <a:lstStyle/>
          <a:p>
            <a:pPr marL="285750" indent="-285750">
              <a:buFont typeface="Arial" panose="020B0604020202020204" pitchFamily="34" charset="0"/>
              <a:buChar char="•"/>
            </a:pPr>
            <a:r>
              <a:rPr lang="en-AU" sz="1200" dirty="0"/>
              <a:t>3 – 5 regional well attended open gardens</a:t>
            </a:r>
          </a:p>
          <a:p>
            <a:pPr marL="285750" indent="-285750">
              <a:buFont typeface="Arial" panose="020B0604020202020204" pitchFamily="34" charset="0"/>
              <a:buChar char="•"/>
            </a:pPr>
            <a:r>
              <a:rPr lang="en-AU" sz="1200" dirty="0"/>
              <a:t>Successful plant sales each year</a:t>
            </a:r>
          </a:p>
          <a:p>
            <a:pPr marL="285750" indent="-285750">
              <a:buFont typeface="Arial" panose="020B0604020202020204" pitchFamily="34" charset="0"/>
              <a:buChar char="•"/>
            </a:pPr>
            <a:r>
              <a:rPr lang="en-AU" sz="1200" dirty="0"/>
              <a:t>Small garden IG successful</a:t>
            </a:r>
          </a:p>
          <a:p>
            <a:pPr marL="285750" indent="-285750">
              <a:buFont typeface="Arial" panose="020B0604020202020204" pitchFamily="34" charset="0"/>
              <a:buChar char="•"/>
            </a:pPr>
            <a:endParaRPr lang="en-AU" sz="1200" dirty="0"/>
          </a:p>
        </p:txBody>
      </p:sp>
    </p:spTree>
    <p:extLst>
      <p:ext uri="{BB962C8B-B14F-4D97-AF65-F5344CB8AC3E}">
        <p14:creationId xmlns:p14="http://schemas.microsoft.com/office/powerpoint/2010/main" val="60428646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337B9E-70D5-6048-95A0-88DF9BE3492A}"/>
              </a:ext>
            </a:extLst>
          </p:cNvPr>
          <p:cNvSpPr>
            <a:spLocks noGrp="1"/>
          </p:cNvSpPr>
          <p:nvPr>
            <p:ph type="title"/>
          </p:nvPr>
        </p:nvSpPr>
        <p:spPr/>
        <p:txBody>
          <a:bodyPr>
            <a:normAutofit/>
          </a:bodyPr>
          <a:lstStyle/>
          <a:p>
            <a:r>
              <a:rPr lang="en-AU" sz="2800" dirty="0"/>
              <a:t>Stocktake</a:t>
            </a:r>
          </a:p>
        </p:txBody>
      </p:sp>
      <p:sp>
        <p:nvSpPr>
          <p:cNvPr id="6" name="Content Placeholder 5">
            <a:extLst>
              <a:ext uri="{FF2B5EF4-FFF2-40B4-BE49-F238E27FC236}">
                <a16:creationId xmlns:a16="http://schemas.microsoft.com/office/drawing/2014/main" id="{8A5BE202-E306-5141-8A67-D684E83672DE}"/>
              </a:ext>
            </a:extLst>
          </p:cNvPr>
          <p:cNvSpPr>
            <a:spLocks noGrp="1"/>
          </p:cNvSpPr>
          <p:nvPr>
            <p:ph sz="half" idx="1"/>
          </p:nvPr>
        </p:nvSpPr>
        <p:spPr>
          <a:ln>
            <a:solidFill>
              <a:schemeClr val="accent2"/>
            </a:solidFill>
          </a:ln>
        </p:spPr>
        <p:txBody>
          <a:bodyPr>
            <a:normAutofit fontScale="92500" lnSpcReduction="10000"/>
          </a:bodyPr>
          <a:lstStyle/>
          <a:p>
            <a:r>
              <a:rPr lang="en-AU" sz="2400" dirty="0">
                <a:solidFill>
                  <a:srgbClr val="C00000"/>
                </a:solidFill>
              </a:rPr>
              <a:t>Opportunities</a:t>
            </a:r>
            <a:endParaRPr lang="en-AU" sz="1800" dirty="0">
              <a:solidFill>
                <a:srgbClr val="C00000"/>
              </a:solidFill>
            </a:endParaRPr>
          </a:p>
          <a:p>
            <a:pPr marL="357188" indent="-311150">
              <a:buFont typeface="Wingdings" pitchFamily="2" charset="2"/>
              <a:buChar char="ü"/>
            </a:pPr>
            <a:r>
              <a:rPr lang="en-AU" sz="1800" dirty="0"/>
              <a:t>Good foundation to build on – loyal members, solid operations, 18 local groups</a:t>
            </a:r>
          </a:p>
          <a:p>
            <a:pPr marL="357188" indent="-311150">
              <a:buFont typeface="Wingdings" pitchFamily="2" charset="2"/>
              <a:buChar char="ü"/>
            </a:pPr>
            <a:r>
              <a:rPr lang="en-AU" sz="1800" dirty="0"/>
              <a:t>Growing community interest in native plants</a:t>
            </a:r>
          </a:p>
          <a:p>
            <a:pPr marL="357188" indent="-311150">
              <a:buFont typeface="Wingdings" pitchFamily="2" charset="2"/>
              <a:buChar char="ü"/>
            </a:pPr>
            <a:r>
              <a:rPr lang="en-AU" sz="1800" dirty="0"/>
              <a:t>Increase in membership in 2020</a:t>
            </a:r>
          </a:p>
          <a:p>
            <a:pPr marL="357188" indent="-311150">
              <a:buFont typeface="Wingdings" pitchFamily="2" charset="2"/>
              <a:buChar char="ü"/>
            </a:pPr>
            <a:r>
              <a:rPr lang="en-AU" sz="1800" dirty="0"/>
              <a:t>Demand for learning</a:t>
            </a:r>
          </a:p>
          <a:p>
            <a:pPr marL="357188" indent="-311150">
              <a:buFont typeface="Wingdings" pitchFamily="2" charset="2"/>
              <a:buChar char="ü"/>
            </a:pPr>
            <a:r>
              <a:rPr lang="en-AU" sz="1800" dirty="0"/>
              <a:t>Money in the bank</a:t>
            </a:r>
          </a:p>
          <a:p>
            <a:pPr marL="357188" indent="-311150">
              <a:buFont typeface="Wingdings" pitchFamily="2" charset="2"/>
              <a:buChar char="ü"/>
            </a:pPr>
            <a:r>
              <a:rPr lang="en-AU" sz="1800" dirty="0"/>
              <a:t>Deep knowledge of members</a:t>
            </a:r>
          </a:p>
          <a:p>
            <a:pPr marL="357188" indent="-311150">
              <a:buFont typeface="Wingdings" pitchFamily="2" charset="2"/>
              <a:buChar char="ü"/>
            </a:pPr>
            <a:r>
              <a:rPr lang="en-AU" sz="1800" dirty="0"/>
              <a:t>Grow plants</a:t>
            </a:r>
          </a:p>
          <a:p>
            <a:pPr marL="357188" indent="-311150">
              <a:buFont typeface="Wingdings" pitchFamily="2" charset="2"/>
              <a:buChar char="ü"/>
            </a:pPr>
            <a:r>
              <a:rPr lang="en-AU" sz="1800" dirty="0"/>
              <a:t>Biennial conference in Sept 2022</a:t>
            </a:r>
          </a:p>
        </p:txBody>
      </p:sp>
      <p:sp>
        <p:nvSpPr>
          <p:cNvPr id="7" name="Content Placeholder 6">
            <a:extLst>
              <a:ext uri="{FF2B5EF4-FFF2-40B4-BE49-F238E27FC236}">
                <a16:creationId xmlns:a16="http://schemas.microsoft.com/office/drawing/2014/main" id="{16600C75-F0E4-074B-95F1-CBD9751E6EA9}"/>
              </a:ext>
            </a:extLst>
          </p:cNvPr>
          <p:cNvSpPr>
            <a:spLocks noGrp="1"/>
          </p:cNvSpPr>
          <p:nvPr>
            <p:ph sz="half" idx="2"/>
          </p:nvPr>
        </p:nvSpPr>
        <p:spPr>
          <a:ln>
            <a:solidFill>
              <a:schemeClr val="accent2"/>
            </a:solidFill>
          </a:ln>
        </p:spPr>
        <p:txBody>
          <a:bodyPr>
            <a:normAutofit fontScale="92500" lnSpcReduction="10000"/>
          </a:bodyPr>
          <a:lstStyle/>
          <a:p>
            <a:r>
              <a:rPr lang="en-AU" sz="2400" dirty="0">
                <a:solidFill>
                  <a:srgbClr val="C00000"/>
                </a:solidFill>
              </a:rPr>
              <a:t>Challenges</a:t>
            </a:r>
            <a:endParaRPr lang="en-AU" sz="1800" dirty="0">
              <a:solidFill>
                <a:srgbClr val="C00000"/>
              </a:solidFill>
            </a:endParaRPr>
          </a:p>
          <a:p>
            <a:pPr marL="357188" indent="-346075">
              <a:buFont typeface="Wingdings" pitchFamily="2" charset="2"/>
              <a:buChar char="v"/>
            </a:pPr>
            <a:r>
              <a:rPr lang="en-AU" sz="1800" dirty="0"/>
              <a:t> Lose nearly half our members in years 1 and 2 – member care essential</a:t>
            </a:r>
          </a:p>
          <a:p>
            <a:pPr marL="357188" indent="-346075">
              <a:buFont typeface="Wingdings" pitchFamily="2" charset="2"/>
              <a:buChar char="v"/>
            </a:pPr>
            <a:r>
              <a:rPr lang="en-AU" sz="1800" dirty="0"/>
              <a:t>Not systematically focusing on conservation</a:t>
            </a:r>
          </a:p>
          <a:p>
            <a:pPr marL="357188" indent="-346075">
              <a:buFont typeface="Wingdings" pitchFamily="2" charset="2"/>
              <a:buChar char="v"/>
            </a:pPr>
            <a:r>
              <a:rPr lang="en-AU" sz="1800" dirty="0"/>
              <a:t>Not systematically creating learning and capturing knowledge</a:t>
            </a:r>
          </a:p>
          <a:p>
            <a:pPr marL="357188" indent="-346075">
              <a:buFont typeface="Wingdings" pitchFamily="2" charset="2"/>
              <a:buChar char="v"/>
            </a:pPr>
            <a:r>
              <a:rPr lang="en-AU" sz="1800" dirty="0"/>
              <a:t>Aging membership and volunteers and some groups are struggling with resources</a:t>
            </a:r>
          </a:p>
          <a:p>
            <a:pPr marL="357188" indent="-346075">
              <a:buFont typeface="Wingdings" pitchFamily="2" charset="2"/>
              <a:buChar char="v"/>
            </a:pPr>
            <a:r>
              <a:rPr lang="en-AU" sz="1800" dirty="0"/>
              <a:t>Climate change, weeds, development, clearing – all major threats to plants and biodiversity</a:t>
            </a:r>
          </a:p>
          <a:p>
            <a:pPr marL="357188" indent="-346075">
              <a:buFont typeface="Wingdings" pitchFamily="2" charset="2"/>
              <a:buChar char="v"/>
            </a:pPr>
            <a:endParaRPr lang="en-AU" dirty="0"/>
          </a:p>
          <a:p>
            <a:pPr>
              <a:buFont typeface="Wingdings" pitchFamily="2" charset="2"/>
              <a:buChar char="v"/>
            </a:pPr>
            <a:endParaRPr lang="en-AU" dirty="0"/>
          </a:p>
        </p:txBody>
      </p:sp>
      <p:sp>
        <p:nvSpPr>
          <p:cNvPr id="4" name="Footer Placeholder 3">
            <a:extLst>
              <a:ext uri="{FF2B5EF4-FFF2-40B4-BE49-F238E27FC236}">
                <a16:creationId xmlns:a16="http://schemas.microsoft.com/office/drawing/2014/main" id="{BB1CEA2C-2864-E949-92DF-2B7BF17DB5EA}"/>
              </a:ext>
            </a:extLst>
          </p:cNvPr>
          <p:cNvSpPr>
            <a:spLocks noGrp="1"/>
          </p:cNvSpPr>
          <p:nvPr>
            <p:ph type="ftr" sz="quarter" idx="11"/>
          </p:nvPr>
        </p:nvSpPr>
        <p:spPr/>
        <p:txBody>
          <a:bodyPr/>
          <a:lstStyle/>
          <a:p>
            <a:r>
              <a:rPr lang="en-US"/>
              <a:t>www.austplants.com.au</a:t>
            </a:r>
          </a:p>
        </p:txBody>
      </p:sp>
      <p:sp>
        <p:nvSpPr>
          <p:cNvPr id="5" name="Slide Number Placeholder 4">
            <a:extLst>
              <a:ext uri="{FF2B5EF4-FFF2-40B4-BE49-F238E27FC236}">
                <a16:creationId xmlns:a16="http://schemas.microsoft.com/office/drawing/2014/main" id="{01557BDD-0D14-AD44-8E79-D9AE979E4AD3}"/>
              </a:ext>
            </a:extLst>
          </p:cNvPr>
          <p:cNvSpPr>
            <a:spLocks noGrp="1"/>
          </p:cNvSpPr>
          <p:nvPr>
            <p:ph type="sldNum" sz="quarter" idx="12"/>
          </p:nvPr>
        </p:nvSpPr>
        <p:spPr/>
        <p:txBody>
          <a:bodyPr/>
          <a:lstStyle/>
          <a:p>
            <a:fld id="{6113E31D-E2AB-40D1-8B51-AFA5AFEF393A}" type="slidenum">
              <a:rPr lang="en-US" smtClean="0"/>
              <a:t>1</a:t>
            </a:fld>
            <a:endParaRPr lang="en-US"/>
          </a:p>
        </p:txBody>
      </p:sp>
    </p:spTree>
    <p:extLst>
      <p:ext uri="{BB962C8B-B14F-4D97-AF65-F5344CB8AC3E}">
        <p14:creationId xmlns:p14="http://schemas.microsoft.com/office/powerpoint/2010/main" val="353066720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3996060A-9E21-B44E-8260-755FFAC13DA9}"/>
              </a:ext>
            </a:extLst>
          </p:cNvPr>
          <p:cNvSpPr>
            <a:spLocks noGrp="1"/>
          </p:cNvSpPr>
          <p:nvPr>
            <p:ph type="title"/>
          </p:nvPr>
        </p:nvSpPr>
        <p:spPr>
          <a:xfrm>
            <a:off x="866775" y="272298"/>
            <a:ext cx="8172450" cy="629491"/>
          </a:xfrm>
        </p:spPr>
        <p:txBody>
          <a:bodyPr>
            <a:normAutofit/>
          </a:bodyPr>
          <a:lstStyle/>
          <a:p>
            <a:r>
              <a:rPr lang="en-AU" sz="2800" dirty="0"/>
              <a:t>Strategy – the next 5 years</a:t>
            </a:r>
            <a:endParaRPr lang="en-AU" sz="3200" i="1" dirty="0"/>
          </a:p>
        </p:txBody>
      </p:sp>
      <p:sp>
        <p:nvSpPr>
          <p:cNvPr id="4" name="Footer Placeholder 3">
            <a:extLst>
              <a:ext uri="{FF2B5EF4-FFF2-40B4-BE49-F238E27FC236}">
                <a16:creationId xmlns:a16="http://schemas.microsoft.com/office/drawing/2014/main" id="{11300BE1-B429-5C4B-890E-5B63F93F681C}"/>
              </a:ext>
            </a:extLst>
          </p:cNvPr>
          <p:cNvSpPr>
            <a:spLocks noGrp="1"/>
          </p:cNvSpPr>
          <p:nvPr>
            <p:ph type="ftr" sz="quarter" idx="11"/>
          </p:nvPr>
        </p:nvSpPr>
        <p:spPr/>
        <p:txBody>
          <a:bodyPr/>
          <a:lstStyle/>
          <a:p>
            <a:r>
              <a:rPr lang="en-US"/>
              <a:t>www.austplants.com.au</a:t>
            </a:r>
          </a:p>
        </p:txBody>
      </p:sp>
      <p:sp>
        <p:nvSpPr>
          <p:cNvPr id="3" name="Slide Number Placeholder 2">
            <a:extLst>
              <a:ext uri="{FF2B5EF4-FFF2-40B4-BE49-F238E27FC236}">
                <a16:creationId xmlns:a16="http://schemas.microsoft.com/office/drawing/2014/main" id="{6A4DC391-EE9C-F64A-80CB-58965FEC806E}"/>
              </a:ext>
            </a:extLst>
          </p:cNvPr>
          <p:cNvSpPr>
            <a:spLocks noGrp="1"/>
          </p:cNvSpPr>
          <p:nvPr>
            <p:ph type="sldNum" sz="quarter" idx="12"/>
          </p:nvPr>
        </p:nvSpPr>
        <p:spPr/>
        <p:txBody>
          <a:bodyPr/>
          <a:lstStyle/>
          <a:p>
            <a:fld id="{6113E31D-E2AB-40D1-8B51-AFA5AFEF393A}" type="slidenum">
              <a:rPr lang="en-US" smtClean="0"/>
              <a:t>2</a:t>
            </a:fld>
            <a:endParaRPr lang="en-US"/>
          </a:p>
        </p:txBody>
      </p:sp>
      <p:sp>
        <p:nvSpPr>
          <p:cNvPr id="9" name="TextBox 8">
            <a:extLst>
              <a:ext uri="{FF2B5EF4-FFF2-40B4-BE49-F238E27FC236}">
                <a16:creationId xmlns:a16="http://schemas.microsoft.com/office/drawing/2014/main" id="{3D59A14E-B06A-724C-99A9-41B0FABDE408}"/>
              </a:ext>
            </a:extLst>
          </p:cNvPr>
          <p:cNvSpPr txBox="1"/>
          <p:nvPr/>
        </p:nvSpPr>
        <p:spPr>
          <a:xfrm>
            <a:off x="891540" y="1007853"/>
            <a:ext cx="8172450" cy="707886"/>
          </a:xfrm>
          <a:prstGeom prst="rect">
            <a:avLst/>
          </a:prstGeom>
          <a:solidFill>
            <a:srgbClr val="C00000"/>
          </a:solidFill>
        </p:spPr>
        <p:txBody>
          <a:bodyPr wrap="square" rtlCol="0">
            <a:spAutoFit/>
          </a:bodyPr>
          <a:lstStyle/>
          <a:p>
            <a:pPr algn="ctr"/>
            <a:r>
              <a:rPr lang="en-AU" sz="2400" dirty="0">
                <a:solidFill>
                  <a:schemeClr val="bg1"/>
                </a:solidFill>
              </a:rPr>
              <a:t>We love Aussie plants </a:t>
            </a:r>
          </a:p>
          <a:p>
            <a:pPr algn="ctr"/>
            <a:r>
              <a:rPr lang="en-AU" sz="1600" dirty="0">
                <a:solidFill>
                  <a:schemeClr val="bg1"/>
                </a:solidFill>
              </a:rPr>
              <a:t>Knowing, growing, conserving</a:t>
            </a:r>
          </a:p>
        </p:txBody>
      </p:sp>
      <p:graphicFrame>
        <p:nvGraphicFramePr>
          <p:cNvPr id="8" name="Content Placeholder 7">
            <a:extLst>
              <a:ext uri="{FF2B5EF4-FFF2-40B4-BE49-F238E27FC236}">
                <a16:creationId xmlns:a16="http://schemas.microsoft.com/office/drawing/2014/main" id="{EED86887-6605-6A4A-8FFD-5C74018C09BD}"/>
              </a:ext>
            </a:extLst>
          </p:cNvPr>
          <p:cNvGraphicFramePr>
            <a:graphicFrameLocks noGrp="1"/>
          </p:cNvGraphicFramePr>
          <p:nvPr>
            <p:ph idx="1"/>
          </p:nvPr>
        </p:nvGraphicFramePr>
        <p:xfrm>
          <a:off x="891540" y="1821802"/>
          <a:ext cx="8172450" cy="429275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7" name="Rounded Rectangle 6">
            <a:extLst>
              <a:ext uri="{FF2B5EF4-FFF2-40B4-BE49-F238E27FC236}">
                <a16:creationId xmlns:a16="http://schemas.microsoft.com/office/drawing/2014/main" id="{7F42E467-F495-964D-AD61-6480D4F9BA47}"/>
              </a:ext>
            </a:extLst>
          </p:cNvPr>
          <p:cNvSpPr/>
          <p:nvPr/>
        </p:nvSpPr>
        <p:spPr>
          <a:xfrm>
            <a:off x="1187569" y="5633105"/>
            <a:ext cx="1770316" cy="653122"/>
          </a:xfrm>
          <a:prstGeom prst="roundRect">
            <a:avLst/>
          </a:prstGeom>
          <a:solidFill>
            <a:srgbClr val="9ABC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1400" dirty="0"/>
              <a:t>More native plants in gardens</a:t>
            </a:r>
          </a:p>
        </p:txBody>
      </p:sp>
      <p:sp>
        <p:nvSpPr>
          <p:cNvPr id="15" name="Rounded Rectangle 14">
            <a:extLst>
              <a:ext uri="{FF2B5EF4-FFF2-40B4-BE49-F238E27FC236}">
                <a16:creationId xmlns:a16="http://schemas.microsoft.com/office/drawing/2014/main" id="{B7AF2954-B1B4-254F-8269-36FCC67A7AA3}"/>
              </a:ext>
            </a:extLst>
          </p:cNvPr>
          <p:cNvSpPr/>
          <p:nvPr/>
        </p:nvSpPr>
        <p:spPr>
          <a:xfrm>
            <a:off x="3129013" y="5633315"/>
            <a:ext cx="1770316" cy="653122"/>
          </a:xfrm>
          <a:prstGeom prst="roundRect">
            <a:avLst/>
          </a:prstGeom>
          <a:solidFill>
            <a:srgbClr val="5BB47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1400" dirty="0"/>
              <a:t>More native plants conserved</a:t>
            </a:r>
          </a:p>
        </p:txBody>
      </p:sp>
      <p:sp>
        <p:nvSpPr>
          <p:cNvPr id="16" name="Rounded Rectangle 15">
            <a:extLst>
              <a:ext uri="{FF2B5EF4-FFF2-40B4-BE49-F238E27FC236}">
                <a16:creationId xmlns:a16="http://schemas.microsoft.com/office/drawing/2014/main" id="{531067C1-3953-0A45-8AE9-4638EC058950}"/>
              </a:ext>
            </a:extLst>
          </p:cNvPr>
          <p:cNvSpPr/>
          <p:nvPr/>
        </p:nvSpPr>
        <p:spPr>
          <a:xfrm>
            <a:off x="5070457" y="5633525"/>
            <a:ext cx="1770316" cy="653122"/>
          </a:xfrm>
          <a:prstGeom prst="roundRect">
            <a:avLst/>
          </a:prstGeom>
          <a:solidFill>
            <a:srgbClr val="5F8CA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1400" dirty="0"/>
              <a:t>More knowledge about native plants</a:t>
            </a:r>
          </a:p>
        </p:txBody>
      </p:sp>
      <p:sp>
        <p:nvSpPr>
          <p:cNvPr id="17" name="Rounded Rectangle 16">
            <a:extLst>
              <a:ext uri="{FF2B5EF4-FFF2-40B4-BE49-F238E27FC236}">
                <a16:creationId xmlns:a16="http://schemas.microsoft.com/office/drawing/2014/main" id="{C61CB167-CD82-5943-B76F-3DE15A7C932E}"/>
              </a:ext>
            </a:extLst>
          </p:cNvPr>
          <p:cNvSpPr/>
          <p:nvPr/>
        </p:nvSpPr>
        <p:spPr>
          <a:xfrm>
            <a:off x="7011901" y="5633735"/>
            <a:ext cx="1770316" cy="653122"/>
          </a:xfrm>
          <a:prstGeom prst="roundRect">
            <a:avLst/>
          </a:prstGeom>
          <a:solidFill>
            <a:srgbClr val="8064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1400" dirty="0"/>
              <a:t>Members supported</a:t>
            </a:r>
          </a:p>
        </p:txBody>
      </p:sp>
      <p:sp>
        <p:nvSpPr>
          <p:cNvPr id="18" name="TextBox 17">
            <a:extLst>
              <a:ext uri="{FF2B5EF4-FFF2-40B4-BE49-F238E27FC236}">
                <a16:creationId xmlns:a16="http://schemas.microsoft.com/office/drawing/2014/main" id="{1C524A9E-83F5-AB46-A5D9-F1181AA18AEB}"/>
              </a:ext>
            </a:extLst>
          </p:cNvPr>
          <p:cNvSpPr txBox="1"/>
          <p:nvPr/>
        </p:nvSpPr>
        <p:spPr>
          <a:xfrm rot="16200000">
            <a:off x="603487" y="5844250"/>
            <a:ext cx="851515" cy="230832"/>
          </a:xfrm>
          <a:prstGeom prst="rect">
            <a:avLst/>
          </a:prstGeom>
          <a:noFill/>
        </p:spPr>
        <p:txBody>
          <a:bodyPr wrap="none" rtlCol="0">
            <a:spAutoFit/>
          </a:bodyPr>
          <a:lstStyle/>
          <a:p>
            <a:r>
              <a:rPr lang="en-AU" sz="900" dirty="0"/>
              <a:t>OUTCOMES</a:t>
            </a:r>
          </a:p>
        </p:txBody>
      </p:sp>
      <p:sp>
        <p:nvSpPr>
          <p:cNvPr id="19" name="TextBox 18">
            <a:extLst>
              <a:ext uri="{FF2B5EF4-FFF2-40B4-BE49-F238E27FC236}">
                <a16:creationId xmlns:a16="http://schemas.microsoft.com/office/drawing/2014/main" id="{936EF293-EECB-1147-BE8C-A43768C5EB7C}"/>
              </a:ext>
            </a:extLst>
          </p:cNvPr>
          <p:cNvSpPr txBox="1"/>
          <p:nvPr/>
        </p:nvSpPr>
        <p:spPr>
          <a:xfrm rot="16200000">
            <a:off x="748794" y="3225465"/>
            <a:ext cx="466794" cy="230832"/>
          </a:xfrm>
          <a:prstGeom prst="rect">
            <a:avLst/>
          </a:prstGeom>
          <a:noFill/>
        </p:spPr>
        <p:txBody>
          <a:bodyPr wrap="none" rtlCol="0">
            <a:spAutoFit/>
          </a:bodyPr>
          <a:lstStyle/>
          <a:p>
            <a:r>
              <a:rPr lang="en-AU" sz="900" dirty="0"/>
              <a:t>HOW</a:t>
            </a:r>
          </a:p>
        </p:txBody>
      </p:sp>
    </p:spTree>
    <p:extLst>
      <p:ext uri="{BB962C8B-B14F-4D97-AF65-F5344CB8AC3E}">
        <p14:creationId xmlns:p14="http://schemas.microsoft.com/office/powerpoint/2010/main" val="415095490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9E9377-2537-D44E-96E3-A634BDA54EC6}"/>
              </a:ext>
            </a:extLst>
          </p:cNvPr>
          <p:cNvSpPr>
            <a:spLocks noGrp="1"/>
          </p:cNvSpPr>
          <p:nvPr>
            <p:ph type="title"/>
          </p:nvPr>
        </p:nvSpPr>
        <p:spPr>
          <a:xfrm>
            <a:off x="404684" y="33085"/>
            <a:ext cx="8172450" cy="629491"/>
          </a:xfrm>
        </p:spPr>
        <p:txBody>
          <a:bodyPr/>
          <a:lstStyle/>
          <a:p>
            <a:r>
              <a:rPr lang="en-AU" dirty="0"/>
              <a:t>Implementation timeline</a:t>
            </a:r>
          </a:p>
        </p:txBody>
      </p:sp>
      <p:graphicFrame>
        <p:nvGraphicFramePr>
          <p:cNvPr id="6" name="Table 6">
            <a:extLst>
              <a:ext uri="{FF2B5EF4-FFF2-40B4-BE49-F238E27FC236}">
                <a16:creationId xmlns:a16="http://schemas.microsoft.com/office/drawing/2014/main" id="{3E68CFA9-C151-E947-A4A7-B4C2CD5D59A0}"/>
              </a:ext>
            </a:extLst>
          </p:cNvPr>
          <p:cNvGraphicFramePr>
            <a:graphicFrameLocks noGrp="1"/>
          </p:cNvGraphicFramePr>
          <p:nvPr>
            <p:ph idx="1"/>
            <p:extLst>
              <p:ext uri="{D42A27DB-BD31-4B8C-83A1-F6EECF244321}">
                <p14:modId xmlns:p14="http://schemas.microsoft.com/office/powerpoint/2010/main" val="1389613375"/>
              </p:ext>
            </p:extLst>
          </p:nvPr>
        </p:nvGraphicFramePr>
        <p:xfrm>
          <a:off x="396608" y="662576"/>
          <a:ext cx="8962228" cy="5707834"/>
        </p:xfrm>
        <a:graphic>
          <a:graphicData uri="http://schemas.openxmlformats.org/drawingml/2006/table">
            <a:tbl>
              <a:tblPr firstRow="1" bandRow="1">
                <a:tableStyleId>{5C22544A-7EE6-4342-B048-85BDC9FD1C3A}</a:tableStyleId>
              </a:tblPr>
              <a:tblGrid>
                <a:gridCol w="1161819">
                  <a:extLst>
                    <a:ext uri="{9D8B030D-6E8A-4147-A177-3AD203B41FA5}">
                      <a16:colId xmlns:a16="http://schemas.microsoft.com/office/drawing/2014/main" val="2245299770"/>
                    </a:ext>
                  </a:extLst>
                </a:gridCol>
                <a:gridCol w="2009075">
                  <a:extLst>
                    <a:ext uri="{9D8B030D-6E8A-4147-A177-3AD203B41FA5}">
                      <a16:colId xmlns:a16="http://schemas.microsoft.com/office/drawing/2014/main" val="2493269044"/>
                    </a:ext>
                  </a:extLst>
                </a:gridCol>
                <a:gridCol w="1819060">
                  <a:extLst>
                    <a:ext uri="{9D8B030D-6E8A-4147-A177-3AD203B41FA5}">
                      <a16:colId xmlns:a16="http://schemas.microsoft.com/office/drawing/2014/main" val="1312169644"/>
                    </a:ext>
                  </a:extLst>
                </a:gridCol>
                <a:gridCol w="1221835">
                  <a:extLst>
                    <a:ext uri="{9D8B030D-6E8A-4147-A177-3AD203B41FA5}">
                      <a16:colId xmlns:a16="http://schemas.microsoft.com/office/drawing/2014/main" val="555739407"/>
                    </a:ext>
                  </a:extLst>
                </a:gridCol>
                <a:gridCol w="1340706">
                  <a:extLst>
                    <a:ext uri="{9D8B030D-6E8A-4147-A177-3AD203B41FA5}">
                      <a16:colId xmlns:a16="http://schemas.microsoft.com/office/drawing/2014/main" val="4005768786"/>
                    </a:ext>
                  </a:extLst>
                </a:gridCol>
                <a:gridCol w="1409733">
                  <a:extLst>
                    <a:ext uri="{9D8B030D-6E8A-4147-A177-3AD203B41FA5}">
                      <a16:colId xmlns:a16="http://schemas.microsoft.com/office/drawing/2014/main" val="908081128"/>
                    </a:ext>
                  </a:extLst>
                </a:gridCol>
              </a:tblGrid>
              <a:tr h="228569">
                <a:tc>
                  <a:txBody>
                    <a:bodyPr/>
                    <a:lstStyle/>
                    <a:p>
                      <a:r>
                        <a:rPr lang="en-AU" sz="900" dirty="0">
                          <a:solidFill>
                            <a:schemeClr val="bg1"/>
                          </a:solidFill>
                        </a:rPr>
                        <a:t>Strategy</a:t>
                      </a:r>
                    </a:p>
                  </a:txBody>
                  <a:tcPr marL="45720" marR="45720">
                    <a:solidFill>
                      <a:schemeClr val="tx1"/>
                    </a:solidFill>
                  </a:tcPr>
                </a:tc>
                <a:tc>
                  <a:txBody>
                    <a:bodyPr/>
                    <a:lstStyle/>
                    <a:p>
                      <a:r>
                        <a:rPr lang="en-AU" sz="900" dirty="0">
                          <a:solidFill>
                            <a:schemeClr val="bg1"/>
                          </a:solidFill>
                        </a:rPr>
                        <a:t>Initiative</a:t>
                      </a:r>
                    </a:p>
                  </a:txBody>
                  <a:tcPr marL="45720" marR="45720">
                    <a:solidFill>
                      <a:schemeClr val="tx1"/>
                    </a:solidFill>
                  </a:tcPr>
                </a:tc>
                <a:tc>
                  <a:txBody>
                    <a:bodyPr/>
                    <a:lstStyle/>
                    <a:p>
                      <a:r>
                        <a:rPr lang="en-AU" sz="900" dirty="0">
                          <a:solidFill>
                            <a:schemeClr val="bg1"/>
                          </a:solidFill>
                        </a:rPr>
                        <a:t>July – Dec 2021</a:t>
                      </a:r>
                    </a:p>
                  </a:txBody>
                  <a:tcPr marL="45720" marR="45720">
                    <a:solidFill>
                      <a:schemeClr val="tx1"/>
                    </a:solidFill>
                  </a:tcPr>
                </a:tc>
                <a:tc>
                  <a:txBody>
                    <a:bodyPr/>
                    <a:lstStyle/>
                    <a:p>
                      <a:r>
                        <a:rPr lang="en-AU" sz="900" dirty="0">
                          <a:solidFill>
                            <a:schemeClr val="bg1"/>
                          </a:solidFill>
                        </a:rPr>
                        <a:t>Jan to June 2022</a:t>
                      </a:r>
                    </a:p>
                  </a:txBody>
                  <a:tcPr marL="45720" marR="45720">
                    <a:solidFill>
                      <a:schemeClr val="tx1"/>
                    </a:solidFill>
                  </a:tcPr>
                </a:tc>
                <a:tc>
                  <a:txBody>
                    <a:bodyPr/>
                    <a:lstStyle/>
                    <a:p>
                      <a:r>
                        <a:rPr lang="en-AU" sz="900" dirty="0">
                          <a:solidFill>
                            <a:schemeClr val="bg1"/>
                          </a:solidFill>
                        </a:rPr>
                        <a:t>July to Dec 2022</a:t>
                      </a:r>
                    </a:p>
                  </a:txBody>
                  <a:tcPr marL="45720" marR="45720">
                    <a:solidFill>
                      <a:schemeClr val="tx1"/>
                    </a:solidFill>
                  </a:tcPr>
                </a:tc>
                <a:tc>
                  <a:txBody>
                    <a:bodyPr/>
                    <a:lstStyle/>
                    <a:p>
                      <a:r>
                        <a:rPr lang="en-AU" sz="900" dirty="0">
                          <a:solidFill>
                            <a:schemeClr val="bg1"/>
                          </a:solidFill>
                        </a:rPr>
                        <a:t>2023</a:t>
                      </a:r>
                    </a:p>
                  </a:txBody>
                  <a:tcPr marL="45720" marR="45720">
                    <a:solidFill>
                      <a:schemeClr val="tx1"/>
                    </a:solidFill>
                  </a:tcPr>
                </a:tc>
                <a:extLst>
                  <a:ext uri="{0D108BD9-81ED-4DB2-BD59-A6C34878D82A}">
                    <a16:rowId xmlns:a16="http://schemas.microsoft.com/office/drawing/2014/main" val="2929761751"/>
                  </a:ext>
                </a:extLst>
              </a:tr>
              <a:tr h="336131">
                <a:tc rowSpan="4">
                  <a:txBody>
                    <a:bodyPr/>
                    <a:lstStyle/>
                    <a:p>
                      <a:r>
                        <a:rPr lang="en-AU" sz="1200" dirty="0">
                          <a:solidFill>
                            <a:schemeClr val="tx1"/>
                          </a:solidFill>
                        </a:rPr>
                        <a:t>1. Grow natives in gardens</a:t>
                      </a:r>
                    </a:p>
                  </a:txBody>
                  <a:tcPr marL="45720" marR="45720">
                    <a:solidFill>
                      <a:schemeClr val="accent3">
                        <a:alpha val="70000"/>
                      </a:schemeClr>
                    </a:solidFill>
                  </a:tcPr>
                </a:tc>
                <a:tc>
                  <a:txBody>
                    <a:bodyPr/>
                    <a:lstStyle/>
                    <a:p>
                      <a:pPr marL="0" lvl="0"/>
                      <a:r>
                        <a:rPr lang="en-AU" sz="1000" dirty="0">
                          <a:solidFill>
                            <a:schemeClr val="tx1"/>
                          </a:solidFill>
                        </a:rPr>
                        <a:t>1a. Major plant sales</a:t>
                      </a:r>
                      <a:endParaRPr lang="en-GB" sz="1000" dirty="0">
                        <a:solidFill>
                          <a:schemeClr val="tx1"/>
                        </a:solidFill>
                      </a:endParaRPr>
                    </a:p>
                  </a:txBody>
                  <a:tcPr marL="45720" marR="45720">
                    <a:solidFill>
                      <a:schemeClr val="accent3">
                        <a:alpha val="70000"/>
                      </a:schemeClr>
                    </a:solidFill>
                  </a:tcPr>
                </a:tc>
                <a:tc>
                  <a:txBody>
                    <a:bodyPr/>
                    <a:lstStyle/>
                    <a:p>
                      <a:r>
                        <a:rPr lang="en-AU" sz="900" dirty="0">
                          <a:solidFill>
                            <a:schemeClr val="tx1"/>
                          </a:solidFill>
                        </a:rPr>
                        <a:t>Scope for 2022 Conference</a:t>
                      </a:r>
                    </a:p>
                  </a:txBody>
                  <a:tcPr marL="45720" marR="45720">
                    <a:solidFill>
                      <a:schemeClr val="accent3">
                        <a:alpha val="70000"/>
                      </a:schemeClr>
                    </a:solidFill>
                  </a:tcPr>
                </a:tc>
                <a:tc>
                  <a:txBody>
                    <a:bodyPr/>
                    <a:lstStyle/>
                    <a:p>
                      <a:endParaRPr lang="en-AU" sz="900" dirty="0">
                        <a:solidFill>
                          <a:schemeClr val="tx1"/>
                        </a:solidFill>
                      </a:endParaRPr>
                    </a:p>
                  </a:txBody>
                  <a:tcPr marL="45720" marR="45720">
                    <a:solidFill>
                      <a:schemeClr val="accent3">
                        <a:alpha val="70000"/>
                      </a:schemeClr>
                    </a:solidFill>
                  </a:tcPr>
                </a:tc>
                <a:tc>
                  <a:txBody>
                    <a:bodyPr/>
                    <a:lstStyle/>
                    <a:p>
                      <a:r>
                        <a:rPr lang="en-AU" sz="900" dirty="0">
                          <a:solidFill>
                            <a:schemeClr val="tx1"/>
                          </a:solidFill>
                        </a:rPr>
                        <a:t>Hold sale at Conf</a:t>
                      </a:r>
                    </a:p>
                  </a:txBody>
                  <a:tcPr marL="45720" marR="45720">
                    <a:solidFill>
                      <a:schemeClr val="accent3">
                        <a:alpha val="70000"/>
                      </a:schemeClr>
                    </a:solidFill>
                  </a:tcPr>
                </a:tc>
                <a:tc>
                  <a:txBody>
                    <a:bodyPr/>
                    <a:lstStyle/>
                    <a:p>
                      <a:r>
                        <a:rPr lang="en-AU" sz="900" dirty="0">
                          <a:solidFill>
                            <a:schemeClr val="tx1"/>
                          </a:solidFill>
                        </a:rPr>
                        <a:t>Hold sale in Sept 2023</a:t>
                      </a:r>
                    </a:p>
                  </a:txBody>
                  <a:tcPr marL="45720" marR="45720">
                    <a:solidFill>
                      <a:schemeClr val="accent3">
                        <a:alpha val="70000"/>
                      </a:schemeClr>
                    </a:solidFill>
                  </a:tcPr>
                </a:tc>
                <a:extLst>
                  <a:ext uri="{0D108BD9-81ED-4DB2-BD59-A6C34878D82A}">
                    <a16:rowId xmlns:a16="http://schemas.microsoft.com/office/drawing/2014/main" val="2875044418"/>
                  </a:ext>
                </a:extLst>
              </a:tr>
              <a:tr h="365710">
                <a:tc vMerge="1">
                  <a:txBody>
                    <a:bodyPr/>
                    <a:lstStyle/>
                    <a:p>
                      <a:pPr marL="0" marR="0" lvl="0" indent="0" algn="l" defTabSz="742969" rtl="0" eaLnBrk="1" fontAlgn="auto" latinLnBrk="0" hangingPunct="1">
                        <a:lnSpc>
                          <a:spcPct val="100000"/>
                        </a:lnSpc>
                        <a:spcBef>
                          <a:spcPts val="0"/>
                        </a:spcBef>
                        <a:spcAft>
                          <a:spcPts val="0"/>
                        </a:spcAft>
                        <a:buClrTx/>
                        <a:buSzTx/>
                        <a:buFontTx/>
                        <a:buNone/>
                        <a:tabLst/>
                        <a:defRPr/>
                      </a:pPr>
                      <a:endParaRPr lang="en-GB" sz="900" dirty="0"/>
                    </a:p>
                  </a:txBody>
                  <a:tcPr/>
                </a:tc>
                <a:tc>
                  <a:txBody>
                    <a:bodyPr/>
                    <a:lstStyle/>
                    <a:p>
                      <a:pPr marL="0" marR="0" lvl="0" indent="0" algn="l" defTabSz="742969" rtl="0" eaLnBrk="1" fontAlgn="auto" latinLnBrk="0" hangingPunct="1">
                        <a:lnSpc>
                          <a:spcPct val="100000"/>
                        </a:lnSpc>
                        <a:spcBef>
                          <a:spcPts val="0"/>
                        </a:spcBef>
                        <a:spcAft>
                          <a:spcPts val="0"/>
                        </a:spcAft>
                        <a:buClrTx/>
                        <a:buSzTx/>
                        <a:buFontTx/>
                        <a:buNone/>
                        <a:tabLst/>
                        <a:defRPr/>
                      </a:pPr>
                      <a:r>
                        <a:rPr lang="en-AU" sz="1000" dirty="0">
                          <a:solidFill>
                            <a:schemeClr val="tx1"/>
                          </a:solidFill>
                        </a:rPr>
                        <a:t>1b. Grants to DGs for propagation and development</a:t>
                      </a:r>
                      <a:endParaRPr lang="en-GB" sz="1000" dirty="0">
                        <a:solidFill>
                          <a:schemeClr val="tx1"/>
                        </a:solidFill>
                      </a:endParaRPr>
                    </a:p>
                  </a:txBody>
                  <a:tcPr marL="45720" marR="45720">
                    <a:solidFill>
                      <a:schemeClr val="accent3">
                        <a:alpha val="70000"/>
                      </a:schemeClr>
                    </a:solidFill>
                  </a:tcPr>
                </a:tc>
                <a:tc>
                  <a:txBody>
                    <a:bodyPr/>
                    <a:lstStyle/>
                    <a:p>
                      <a:r>
                        <a:rPr lang="en-AU" sz="900" dirty="0">
                          <a:solidFill>
                            <a:schemeClr val="tx1"/>
                          </a:solidFill>
                        </a:rPr>
                        <a:t>Scope out and launch</a:t>
                      </a:r>
                    </a:p>
                  </a:txBody>
                  <a:tcPr marL="45720" marR="45720">
                    <a:solidFill>
                      <a:schemeClr val="accent3">
                        <a:alpha val="70000"/>
                      </a:schemeClr>
                    </a:solidFill>
                  </a:tcPr>
                </a:tc>
                <a:tc>
                  <a:txBody>
                    <a:bodyPr/>
                    <a:lstStyle/>
                    <a:p>
                      <a:endParaRPr lang="en-AU" sz="900" dirty="0">
                        <a:solidFill>
                          <a:schemeClr val="tx1"/>
                        </a:solidFill>
                      </a:endParaRPr>
                    </a:p>
                  </a:txBody>
                  <a:tcPr marL="45720" marR="45720">
                    <a:solidFill>
                      <a:schemeClr val="accent3">
                        <a:alpha val="70000"/>
                      </a:schemeClr>
                    </a:solidFill>
                  </a:tcPr>
                </a:tc>
                <a:tc>
                  <a:txBody>
                    <a:bodyPr/>
                    <a:lstStyle/>
                    <a:p>
                      <a:endParaRPr lang="en-AU" sz="900" dirty="0">
                        <a:solidFill>
                          <a:schemeClr val="tx1"/>
                        </a:solidFill>
                      </a:endParaRPr>
                    </a:p>
                  </a:txBody>
                  <a:tcPr marL="45720" marR="45720">
                    <a:solidFill>
                      <a:schemeClr val="accent3">
                        <a:alpha val="70000"/>
                      </a:schemeClr>
                    </a:solidFill>
                  </a:tcPr>
                </a:tc>
                <a:tc>
                  <a:txBody>
                    <a:bodyPr/>
                    <a:lstStyle/>
                    <a:p>
                      <a:endParaRPr lang="en-AU" sz="900" dirty="0">
                        <a:solidFill>
                          <a:schemeClr val="tx1"/>
                        </a:solidFill>
                      </a:endParaRPr>
                    </a:p>
                  </a:txBody>
                  <a:tcPr marL="45720" marR="45720">
                    <a:solidFill>
                      <a:schemeClr val="accent3">
                        <a:alpha val="70000"/>
                      </a:schemeClr>
                    </a:solidFill>
                  </a:tcPr>
                </a:tc>
                <a:extLst>
                  <a:ext uri="{0D108BD9-81ED-4DB2-BD59-A6C34878D82A}">
                    <a16:rowId xmlns:a16="http://schemas.microsoft.com/office/drawing/2014/main" val="848990385"/>
                  </a:ext>
                </a:extLst>
              </a:tr>
              <a:tr h="365710">
                <a:tc vMerge="1">
                  <a:txBody>
                    <a:bodyPr/>
                    <a:lstStyle/>
                    <a:p>
                      <a:pPr marL="0" marR="0" lvl="0" indent="0" algn="l" defTabSz="742969" rtl="0" eaLnBrk="1" fontAlgn="auto" latinLnBrk="0" hangingPunct="1">
                        <a:lnSpc>
                          <a:spcPct val="100000"/>
                        </a:lnSpc>
                        <a:spcBef>
                          <a:spcPts val="0"/>
                        </a:spcBef>
                        <a:spcAft>
                          <a:spcPts val="0"/>
                        </a:spcAft>
                        <a:buClrTx/>
                        <a:buSzTx/>
                        <a:buFontTx/>
                        <a:buNone/>
                        <a:tabLst/>
                        <a:defRPr/>
                      </a:pPr>
                      <a:endParaRPr lang="en-GB" sz="900" dirty="0"/>
                    </a:p>
                  </a:txBody>
                  <a:tcPr/>
                </a:tc>
                <a:tc>
                  <a:txBody>
                    <a:bodyPr/>
                    <a:lstStyle/>
                    <a:p>
                      <a:pPr marL="0" marR="0" lvl="0" indent="0" algn="l" defTabSz="742969" rtl="0" eaLnBrk="1" fontAlgn="auto" latinLnBrk="0" hangingPunct="1">
                        <a:lnSpc>
                          <a:spcPct val="100000"/>
                        </a:lnSpc>
                        <a:spcBef>
                          <a:spcPts val="0"/>
                        </a:spcBef>
                        <a:spcAft>
                          <a:spcPts val="0"/>
                        </a:spcAft>
                        <a:buClrTx/>
                        <a:buSzTx/>
                        <a:buFontTx/>
                        <a:buNone/>
                        <a:tabLst/>
                        <a:defRPr/>
                      </a:pPr>
                      <a:r>
                        <a:rPr lang="en-AU" sz="1000" dirty="0">
                          <a:solidFill>
                            <a:schemeClr val="tx1"/>
                          </a:solidFill>
                        </a:rPr>
                        <a:t>1c. Open gardens</a:t>
                      </a:r>
                      <a:endParaRPr lang="en-GB" sz="1000" dirty="0">
                        <a:solidFill>
                          <a:schemeClr val="tx1"/>
                        </a:solidFill>
                      </a:endParaRPr>
                    </a:p>
                  </a:txBody>
                  <a:tcPr marL="45720" marR="45720">
                    <a:solidFill>
                      <a:schemeClr val="accent3">
                        <a:alpha val="70000"/>
                      </a:schemeClr>
                    </a:solidFill>
                  </a:tcPr>
                </a:tc>
                <a:tc>
                  <a:txBody>
                    <a:bodyPr/>
                    <a:lstStyle/>
                    <a:p>
                      <a:r>
                        <a:rPr lang="en-AU" sz="900" dirty="0">
                          <a:solidFill>
                            <a:schemeClr val="tx1"/>
                          </a:solidFill>
                        </a:rPr>
                        <a:t>Develop framework</a:t>
                      </a:r>
                    </a:p>
                  </a:txBody>
                  <a:tcPr marL="45720" marR="45720">
                    <a:solidFill>
                      <a:schemeClr val="accent3">
                        <a:alpha val="70000"/>
                      </a:schemeClr>
                    </a:solidFill>
                  </a:tcPr>
                </a:tc>
                <a:tc>
                  <a:txBody>
                    <a:bodyPr/>
                    <a:lstStyle/>
                    <a:p>
                      <a:r>
                        <a:rPr lang="en-AU" sz="900" dirty="0">
                          <a:solidFill>
                            <a:schemeClr val="tx1"/>
                          </a:solidFill>
                        </a:rPr>
                        <a:t>First open gardens in autumn </a:t>
                      </a:r>
                    </a:p>
                  </a:txBody>
                  <a:tcPr marL="45720" marR="45720">
                    <a:solidFill>
                      <a:schemeClr val="accent3">
                        <a:alpha val="70000"/>
                      </a:schemeClr>
                    </a:solidFill>
                  </a:tcPr>
                </a:tc>
                <a:tc>
                  <a:txBody>
                    <a:bodyPr/>
                    <a:lstStyle/>
                    <a:p>
                      <a:r>
                        <a:rPr lang="en-AU" sz="900" dirty="0">
                          <a:solidFill>
                            <a:schemeClr val="tx1"/>
                          </a:solidFill>
                        </a:rPr>
                        <a:t>Second open gardens in spring</a:t>
                      </a:r>
                    </a:p>
                  </a:txBody>
                  <a:tcPr marL="45720" marR="45720">
                    <a:solidFill>
                      <a:schemeClr val="accent3">
                        <a:alpha val="70000"/>
                      </a:schemeClr>
                    </a:solidFill>
                  </a:tcPr>
                </a:tc>
                <a:tc>
                  <a:txBody>
                    <a:bodyPr/>
                    <a:lstStyle/>
                    <a:p>
                      <a:r>
                        <a:rPr lang="en-AU" sz="900" dirty="0">
                          <a:solidFill>
                            <a:schemeClr val="tx1"/>
                          </a:solidFill>
                        </a:rPr>
                        <a:t>Plan for 2023 open gardens</a:t>
                      </a:r>
                    </a:p>
                  </a:txBody>
                  <a:tcPr marL="45720" marR="45720">
                    <a:solidFill>
                      <a:schemeClr val="accent3">
                        <a:alpha val="70000"/>
                      </a:schemeClr>
                    </a:solidFill>
                  </a:tcPr>
                </a:tc>
                <a:extLst>
                  <a:ext uri="{0D108BD9-81ED-4DB2-BD59-A6C34878D82A}">
                    <a16:rowId xmlns:a16="http://schemas.microsoft.com/office/drawing/2014/main" val="637908915"/>
                  </a:ext>
                </a:extLst>
              </a:tr>
              <a:tr h="365710">
                <a:tc vMerge="1">
                  <a:txBody>
                    <a:bodyPr/>
                    <a:lstStyle/>
                    <a:p>
                      <a:pPr marL="0" marR="0" lvl="0" indent="0" algn="l" defTabSz="742969" rtl="0" eaLnBrk="1" fontAlgn="auto" latinLnBrk="0" hangingPunct="1">
                        <a:lnSpc>
                          <a:spcPct val="100000"/>
                        </a:lnSpc>
                        <a:spcBef>
                          <a:spcPts val="0"/>
                        </a:spcBef>
                        <a:spcAft>
                          <a:spcPts val="0"/>
                        </a:spcAft>
                        <a:buClrTx/>
                        <a:buSzTx/>
                        <a:buFontTx/>
                        <a:buNone/>
                        <a:tabLst/>
                        <a:defRPr/>
                      </a:pPr>
                      <a:endParaRPr lang="en-GB" sz="900" dirty="0"/>
                    </a:p>
                  </a:txBody>
                  <a:tcPr/>
                </a:tc>
                <a:tc>
                  <a:txBody>
                    <a:bodyPr/>
                    <a:lstStyle/>
                    <a:p>
                      <a:pPr marL="0" marR="0" lvl="0" indent="0" algn="l" defTabSz="742969" rtl="0" eaLnBrk="1" fontAlgn="auto" latinLnBrk="0" hangingPunct="1">
                        <a:lnSpc>
                          <a:spcPct val="100000"/>
                        </a:lnSpc>
                        <a:spcBef>
                          <a:spcPts val="0"/>
                        </a:spcBef>
                        <a:spcAft>
                          <a:spcPts val="0"/>
                        </a:spcAft>
                        <a:buClrTx/>
                        <a:buSzTx/>
                        <a:buFontTx/>
                        <a:buNone/>
                        <a:tabLst/>
                        <a:defRPr/>
                      </a:pPr>
                      <a:r>
                        <a:rPr lang="en-AU" sz="1000" dirty="0">
                          <a:solidFill>
                            <a:schemeClr val="tx1"/>
                          </a:solidFill>
                        </a:rPr>
                        <a:t>1d. Interest groups for small gardens</a:t>
                      </a:r>
                      <a:endParaRPr lang="en-GB" sz="1000" dirty="0">
                        <a:solidFill>
                          <a:schemeClr val="tx1"/>
                        </a:solidFill>
                      </a:endParaRPr>
                    </a:p>
                  </a:txBody>
                  <a:tcPr marL="45720" marR="45720">
                    <a:solidFill>
                      <a:schemeClr val="accent3">
                        <a:alpha val="70000"/>
                      </a:schemeClr>
                    </a:solidFill>
                  </a:tcPr>
                </a:tc>
                <a:tc>
                  <a:txBody>
                    <a:bodyPr/>
                    <a:lstStyle/>
                    <a:p>
                      <a:r>
                        <a:rPr lang="en-AU" sz="900" dirty="0">
                          <a:solidFill>
                            <a:schemeClr val="tx1"/>
                          </a:solidFill>
                        </a:rPr>
                        <a:t>Develop a brief and launch in Sept</a:t>
                      </a:r>
                    </a:p>
                  </a:txBody>
                  <a:tcPr marL="45720" marR="45720">
                    <a:solidFill>
                      <a:schemeClr val="accent3">
                        <a:alpha val="70000"/>
                      </a:schemeClr>
                    </a:solidFill>
                  </a:tcPr>
                </a:tc>
                <a:tc>
                  <a:txBody>
                    <a:bodyPr/>
                    <a:lstStyle/>
                    <a:p>
                      <a:endParaRPr lang="en-AU" sz="900" dirty="0">
                        <a:solidFill>
                          <a:schemeClr val="tx1"/>
                        </a:solidFill>
                      </a:endParaRPr>
                    </a:p>
                  </a:txBody>
                  <a:tcPr marL="45720" marR="45720">
                    <a:solidFill>
                      <a:schemeClr val="accent3">
                        <a:alpha val="70000"/>
                      </a:schemeClr>
                    </a:solidFill>
                  </a:tcPr>
                </a:tc>
                <a:tc>
                  <a:txBody>
                    <a:bodyPr/>
                    <a:lstStyle/>
                    <a:p>
                      <a:endParaRPr lang="en-AU" sz="900" dirty="0">
                        <a:solidFill>
                          <a:schemeClr val="tx1"/>
                        </a:solidFill>
                      </a:endParaRPr>
                    </a:p>
                  </a:txBody>
                  <a:tcPr marL="45720" marR="45720">
                    <a:solidFill>
                      <a:schemeClr val="accent3">
                        <a:alpha val="70000"/>
                      </a:schemeClr>
                    </a:solidFill>
                  </a:tcPr>
                </a:tc>
                <a:tc>
                  <a:txBody>
                    <a:bodyPr/>
                    <a:lstStyle/>
                    <a:p>
                      <a:r>
                        <a:rPr lang="en-AU" sz="900" dirty="0">
                          <a:solidFill>
                            <a:schemeClr val="tx1"/>
                          </a:solidFill>
                        </a:rPr>
                        <a:t>2. </a:t>
                      </a:r>
                    </a:p>
                  </a:txBody>
                  <a:tcPr marL="45720" marR="45720">
                    <a:solidFill>
                      <a:schemeClr val="accent3">
                        <a:alpha val="70000"/>
                      </a:schemeClr>
                    </a:solidFill>
                  </a:tcPr>
                </a:tc>
                <a:extLst>
                  <a:ext uri="{0D108BD9-81ED-4DB2-BD59-A6C34878D82A}">
                    <a16:rowId xmlns:a16="http://schemas.microsoft.com/office/drawing/2014/main" val="2855149719"/>
                  </a:ext>
                </a:extLst>
              </a:tr>
              <a:tr h="365710">
                <a:tc rowSpan="3">
                  <a:txBody>
                    <a:bodyPr/>
                    <a:lstStyle/>
                    <a:p>
                      <a:pPr marL="0" marR="0" lvl="0" indent="0" algn="l" defTabSz="742969" rtl="0" eaLnBrk="1" fontAlgn="auto" latinLnBrk="0" hangingPunct="1">
                        <a:lnSpc>
                          <a:spcPct val="100000"/>
                        </a:lnSpc>
                        <a:spcBef>
                          <a:spcPts val="0"/>
                        </a:spcBef>
                        <a:spcAft>
                          <a:spcPts val="0"/>
                        </a:spcAft>
                        <a:buClrTx/>
                        <a:buSzTx/>
                        <a:buFontTx/>
                        <a:buNone/>
                        <a:tabLst/>
                        <a:defRPr/>
                      </a:pPr>
                      <a:r>
                        <a:rPr lang="en-GB" sz="1200" dirty="0">
                          <a:solidFill>
                            <a:schemeClr val="tx1"/>
                          </a:solidFill>
                        </a:rPr>
                        <a:t>2. Conserve native plants and places</a:t>
                      </a:r>
                    </a:p>
                  </a:txBody>
                  <a:tcPr marL="45720" marR="45720">
                    <a:solidFill>
                      <a:srgbClr val="5BB47C">
                        <a:alpha val="70000"/>
                      </a:srgbClr>
                    </a:solidFill>
                  </a:tcPr>
                </a:tc>
                <a:tc>
                  <a:txBody>
                    <a:bodyPr/>
                    <a:lstStyle/>
                    <a:p>
                      <a:pPr marL="0" marR="0" lvl="0" indent="0" algn="l" defTabSz="742969" rtl="0" eaLnBrk="1" fontAlgn="auto" latinLnBrk="0" hangingPunct="1">
                        <a:lnSpc>
                          <a:spcPct val="100000"/>
                        </a:lnSpc>
                        <a:spcBef>
                          <a:spcPts val="0"/>
                        </a:spcBef>
                        <a:spcAft>
                          <a:spcPts val="0"/>
                        </a:spcAft>
                        <a:buClrTx/>
                        <a:buSzTx/>
                        <a:buFontTx/>
                        <a:buNone/>
                        <a:tabLst/>
                        <a:defRPr/>
                      </a:pPr>
                      <a:r>
                        <a:rPr lang="en-AU" sz="1000" dirty="0">
                          <a:solidFill>
                            <a:schemeClr val="tx1"/>
                          </a:solidFill>
                        </a:rPr>
                        <a:t>2a. Support and promote members’ own conservation activities</a:t>
                      </a:r>
                      <a:endParaRPr lang="en-GB" sz="1000" dirty="0">
                        <a:solidFill>
                          <a:schemeClr val="tx1"/>
                        </a:solidFill>
                      </a:endParaRPr>
                    </a:p>
                  </a:txBody>
                  <a:tcPr marL="45720" marR="45720">
                    <a:solidFill>
                      <a:srgbClr val="5BB47C">
                        <a:alpha val="70000"/>
                      </a:srgbClr>
                    </a:solidFill>
                  </a:tcPr>
                </a:tc>
                <a:tc>
                  <a:txBody>
                    <a:bodyPr/>
                    <a:lstStyle/>
                    <a:p>
                      <a:r>
                        <a:rPr lang="en-AU" sz="900" dirty="0">
                          <a:solidFill>
                            <a:schemeClr val="tx1"/>
                          </a:solidFill>
                        </a:rPr>
                        <a:t>Research member activities  and promote</a:t>
                      </a:r>
                    </a:p>
                  </a:txBody>
                  <a:tcPr marL="45720" marR="45720">
                    <a:solidFill>
                      <a:srgbClr val="5BB47C">
                        <a:alpha val="70000"/>
                      </a:srgbClr>
                    </a:solidFill>
                  </a:tcPr>
                </a:tc>
                <a:tc>
                  <a:txBody>
                    <a:bodyPr/>
                    <a:lstStyle/>
                    <a:p>
                      <a:endParaRPr lang="en-AU" sz="900" dirty="0">
                        <a:solidFill>
                          <a:schemeClr val="tx1"/>
                        </a:solidFill>
                      </a:endParaRPr>
                    </a:p>
                  </a:txBody>
                  <a:tcPr marL="45720" marR="45720">
                    <a:solidFill>
                      <a:srgbClr val="5BB47C">
                        <a:alpha val="70000"/>
                      </a:srgbClr>
                    </a:solidFill>
                  </a:tcPr>
                </a:tc>
                <a:tc>
                  <a:txBody>
                    <a:bodyPr/>
                    <a:lstStyle/>
                    <a:p>
                      <a:endParaRPr lang="en-AU" sz="900" dirty="0">
                        <a:solidFill>
                          <a:schemeClr val="tx1"/>
                        </a:solidFill>
                      </a:endParaRPr>
                    </a:p>
                  </a:txBody>
                  <a:tcPr marL="45720" marR="45720">
                    <a:solidFill>
                      <a:srgbClr val="5BB47C">
                        <a:alpha val="70000"/>
                      </a:srgbClr>
                    </a:solidFill>
                  </a:tcPr>
                </a:tc>
                <a:tc>
                  <a:txBody>
                    <a:bodyPr/>
                    <a:lstStyle/>
                    <a:p>
                      <a:endParaRPr lang="en-AU" sz="900" dirty="0">
                        <a:solidFill>
                          <a:schemeClr val="tx1"/>
                        </a:solidFill>
                      </a:endParaRPr>
                    </a:p>
                  </a:txBody>
                  <a:tcPr marL="45720" marR="45720">
                    <a:solidFill>
                      <a:srgbClr val="5BB47C">
                        <a:alpha val="70000"/>
                      </a:srgbClr>
                    </a:solidFill>
                  </a:tcPr>
                </a:tc>
                <a:extLst>
                  <a:ext uri="{0D108BD9-81ED-4DB2-BD59-A6C34878D82A}">
                    <a16:rowId xmlns:a16="http://schemas.microsoft.com/office/drawing/2014/main" val="4024044019"/>
                  </a:ext>
                </a:extLst>
              </a:tr>
              <a:tr h="365710">
                <a:tc vMerge="1">
                  <a:txBody>
                    <a:bodyPr/>
                    <a:lstStyle/>
                    <a:p>
                      <a:endParaRPr lang="en-AU" sz="900" dirty="0"/>
                    </a:p>
                  </a:txBody>
                  <a:tcPr/>
                </a:tc>
                <a:tc>
                  <a:txBody>
                    <a:bodyPr/>
                    <a:lstStyle/>
                    <a:p>
                      <a:pPr marL="0" lvl="0" indent="-236546">
                        <a:buFontTx/>
                        <a:buNone/>
                        <a:tabLst/>
                      </a:pPr>
                      <a:r>
                        <a:rPr lang="en-AU" sz="1000" dirty="0">
                          <a:solidFill>
                            <a:schemeClr val="tx1"/>
                          </a:solidFill>
                        </a:rPr>
                        <a:t>2b. </a:t>
                      </a:r>
                      <a:r>
                        <a:rPr lang="en-GB" sz="1000" dirty="0">
                          <a:solidFill>
                            <a:schemeClr val="tx1"/>
                          </a:solidFill>
                        </a:rPr>
                        <a:t>Build partnerships to support conservation projects</a:t>
                      </a:r>
                    </a:p>
                  </a:txBody>
                  <a:tcPr marL="45720" marR="45720">
                    <a:solidFill>
                      <a:srgbClr val="5BB47C">
                        <a:alpha val="70000"/>
                      </a:srgbClr>
                    </a:solidFill>
                  </a:tcPr>
                </a:tc>
                <a:tc>
                  <a:txBody>
                    <a:bodyPr/>
                    <a:lstStyle/>
                    <a:p>
                      <a:r>
                        <a:rPr lang="en-AU" sz="900" dirty="0">
                          <a:solidFill>
                            <a:schemeClr val="tx1"/>
                          </a:solidFill>
                        </a:rPr>
                        <a:t>Research partnership options</a:t>
                      </a:r>
                    </a:p>
                  </a:txBody>
                  <a:tcPr marL="45720" marR="45720">
                    <a:solidFill>
                      <a:srgbClr val="5BB47C">
                        <a:alpha val="70000"/>
                      </a:srgbClr>
                    </a:solidFill>
                  </a:tcPr>
                </a:tc>
                <a:tc>
                  <a:txBody>
                    <a:bodyPr/>
                    <a:lstStyle/>
                    <a:p>
                      <a:r>
                        <a:rPr lang="en-AU" sz="900" dirty="0">
                          <a:solidFill>
                            <a:schemeClr val="tx1"/>
                          </a:solidFill>
                        </a:rPr>
                        <a:t>Develop partnerships</a:t>
                      </a:r>
                    </a:p>
                  </a:txBody>
                  <a:tcPr marL="45720" marR="45720">
                    <a:solidFill>
                      <a:srgbClr val="5BB47C">
                        <a:alpha val="70000"/>
                      </a:srgbClr>
                    </a:solidFill>
                  </a:tcPr>
                </a:tc>
                <a:tc>
                  <a:txBody>
                    <a:bodyPr/>
                    <a:lstStyle/>
                    <a:p>
                      <a:pPr marL="177800" lvl="0" indent="-177800">
                        <a:buFont typeface="+mj-lt"/>
                        <a:buAutoNum type="alphaLcParenR"/>
                        <a:tabLst/>
                      </a:pPr>
                      <a:endParaRPr lang="en-GB" sz="900" dirty="0">
                        <a:solidFill>
                          <a:schemeClr val="tx1"/>
                        </a:solidFill>
                      </a:endParaRPr>
                    </a:p>
                    <a:p>
                      <a:endParaRPr lang="en-AU" sz="900" dirty="0">
                        <a:solidFill>
                          <a:schemeClr val="tx1"/>
                        </a:solidFill>
                      </a:endParaRPr>
                    </a:p>
                  </a:txBody>
                  <a:tcPr marL="45720" marR="45720">
                    <a:solidFill>
                      <a:srgbClr val="5BB47C">
                        <a:alpha val="70000"/>
                      </a:srgbClr>
                    </a:solidFill>
                  </a:tcPr>
                </a:tc>
                <a:tc>
                  <a:txBody>
                    <a:bodyPr/>
                    <a:lstStyle/>
                    <a:p>
                      <a:endParaRPr lang="en-AU" sz="900" dirty="0">
                        <a:solidFill>
                          <a:schemeClr val="tx1"/>
                        </a:solidFill>
                      </a:endParaRPr>
                    </a:p>
                  </a:txBody>
                  <a:tcPr marL="45720" marR="45720">
                    <a:solidFill>
                      <a:srgbClr val="5BB47C">
                        <a:alpha val="70000"/>
                      </a:srgbClr>
                    </a:solidFill>
                  </a:tcPr>
                </a:tc>
                <a:extLst>
                  <a:ext uri="{0D108BD9-81ED-4DB2-BD59-A6C34878D82A}">
                    <a16:rowId xmlns:a16="http://schemas.microsoft.com/office/drawing/2014/main" val="3118269632"/>
                  </a:ext>
                </a:extLst>
              </a:tr>
              <a:tr h="365710">
                <a:tc vMerge="1">
                  <a:txBody>
                    <a:bodyPr/>
                    <a:lstStyle/>
                    <a:p>
                      <a:endParaRPr lang="en-AU" sz="900" dirty="0"/>
                    </a:p>
                  </a:txBody>
                  <a:tcPr/>
                </a:tc>
                <a:tc>
                  <a:txBody>
                    <a:bodyPr/>
                    <a:lstStyle/>
                    <a:p>
                      <a:r>
                        <a:rPr lang="en-GB" sz="1000" dirty="0">
                          <a:solidFill>
                            <a:schemeClr val="tx1"/>
                          </a:solidFill>
                        </a:rPr>
                        <a:t>2c. Regeneration Interest group</a:t>
                      </a:r>
                      <a:endParaRPr lang="en-AU" sz="1000" dirty="0">
                        <a:solidFill>
                          <a:schemeClr val="tx1"/>
                        </a:solidFill>
                      </a:endParaRPr>
                    </a:p>
                  </a:txBody>
                  <a:tcPr marL="45720" marR="45720">
                    <a:solidFill>
                      <a:srgbClr val="5BB47C">
                        <a:alpha val="70000"/>
                      </a:srgbClr>
                    </a:solidFill>
                  </a:tcPr>
                </a:tc>
                <a:tc>
                  <a:txBody>
                    <a:bodyPr/>
                    <a:lstStyle/>
                    <a:p>
                      <a:r>
                        <a:rPr lang="en-AU" sz="900" dirty="0">
                          <a:solidFill>
                            <a:schemeClr val="tx1"/>
                          </a:solidFill>
                        </a:rPr>
                        <a:t>Develop a brief and launch in October</a:t>
                      </a:r>
                    </a:p>
                  </a:txBody>
                  <a:tcPr marL="45720" marR="45720">
                    <a:solidFill>
                      <a:srgbClr val="5BB47C">
                        <a:alpha val="70000"/>
                      </a:srgbClr>
                    </a:solidFill>
                  </a:tcPr>
                </a:tc>
                <a:tc>
                  <a:txBody>
                    <a:bodyPr/>
                    <a:lstStyle/>
                    <a:p>
                      <a:endParaRPr lang="en-AU" sz="900">
                        <a:solidFill>
                          <a:schemeClr val="tx1"/>
                        </a:solidFill>
                      </a:endParaRPr>
                    </a:p>
                  </a:txBody>
                  <a:tcPr marL="45720" marR="45720">
                    <a:solidFill>
                      <a:srgbClr val="5BB47C">
                        <a:alpha val="70000"/>
                      </a:srgbClr>
                    </a:solidFill>
                  </a:tcPr>
                </a:tc>
                <a:tc>
                  <a:txBody>
                    <a:bodyPr/>
                    <a:lstStyle/>
                    <a:p>
                      <a:endParaRPr lang="en-AU" sz="900">
                        <a:solidFill>
                          <a:schemeClr val="tx1"/>
                        </a:solidFill>
                      </a:endParaRPr>
                    </a:p>
                  </a:txBody>
                  <a:tcPr marL="45720" marR="45720">
                    <a:solidFill>
                      <a:srgbClr val="5BB47C">
                        <a:alpha val="70000"/>
                      </a:srgbClr>
                    </a:solidFill>
                  </a:tcPr>
                </a:tc>
                <a:tc>
                  <a:txBody>
                    <a:bodyPr/>
                    <a:lstStyle/>
                    <a:p>
                      <a:endParaRPr lang="en-AU" sz="900" dirty="0">
                        <a:solidFill>
                          <a:schemeClr val="tx1"/>
                        </a:solidFill>
                      </a:endParaRPr>
                    </a:p>
                  </a:txBody>
                  <a:tcPr marL="45720" marR="45720">
                    <a:solidFill>
                      <a:srgbClr val="5BB47C">
                        <a:alpha val="70000"/>
                      </a:srgbClr>
                    </a:solidFill>
                  </a:tcPr>
                </a:tc>
                <a:extLst>
                  <a:ext uri="{0D108BD9-81ED-4DB2-BD59-A6C34878D82A}">
                    <a16:rowId xmlns:a16="http://schemas.microsoft.com/office/drawing/2014/main" val="74817413"/>
                  </a:ext>
                </a:extLst>
              </a:tr>
              <a:tr h="336131">
                <a:tc rowSpan="2">
                  <a:txBody>
                    <a:bodyPr/>
                    <a:lstStyle/>
                    <a:p>
                      <a:r>
                        <a:rPr lang="en-AU" sz="1200" dirty="0">
                          <a:solidFill>
                            <a:schemeClr val="tx1"/>
                          </a:solidFill>
                        </a:rPr>
                        <a:t>3. Spread the word</a:t>
                      </a:r>
                    </a:p>
                  </a:txBody>
                  <a:tcPr marL="45720" marR="45720">
                    <a:solidFill>
                      <a:srgbClr val="5F8CAB">
                        <a:alpha val="75000"/>
                      </a:srgbClr>
                    </a:solidFill>
                  </a:tcPr>
                </a:tc>
                <a:tc>
                  <a:txBody>
                    <a:bodyPr/>
                    <a:lstStyle/>
                    <a:p>
                      <a:pPr marL="0" lvl="0" indent="-193684">
                        <a:buFontTx/>
                        <a:buNone/>
                        <a:tabLst/>
                      </a:pPr>
                      <a:r>
                        <a:rPr lang="en-GB" sz="1000" dirty="0">
                          <a:solidFill>
                            <a:schemeClr val="tx1"/>
                          </a:solidFill>
                        </a:rPr>
                        <a:t>3a. Biennial Conference</a:t>
                      </a:r>
                    </a:p>
                  </a:txBody>
                  <a:tcPr marL="45720" marR="45720">
                    <a:solidFill>
                      <a:srgbClr val="5F8CAB">
                        <a:alpha val="75000"/>
                      </a:srgbClr>
                    </a:solidFill>
                  </a:tcPr>
                </a:tc>
                <a:tc>
                  <a:txBody>
                    <a:bodyPr/>
                    <a:lstStyle/>
                    <a:p>
                      <a:endParaRPr lang="en-AU" sz="900" dirty="0">
                        <a:solidFill>
                          <a:schemeClr val="tx1"/>
                        </a:solidFill>
                      </a:endParaRPr>
                    </a:p>
                  </a:txBody>
                  <a:tcPr marL="45720" marR="45720">
                    <a:solidFill>
                      <a:srgbClr val="5F8CAB">
                        <a:alpha val="75000"/>
                      </a:srgbClr>
                    </a:solidFill>
                  </a:tcPr>
                </a:tc>
                <a:tc>
                  <a:txBody>
                    <a:bodyPr/>
                    <a:lstStyle/>
                    <a:p>
                      <a:endParaRPr lang="en-AU" sz="900" dirty="0">
                        <a:solidFill>
                          <a:schemeClr val="tx1"/>
                        </a:solidFill>
                      </a:endParaRPr>
                    </a:p>
                  </a:txBody>
                  <a:tcPr marL="45720" marR="45720">
                    <a:solidFill>
                      <a:srgbClr val="5F8CAB">
                        <a:alpha val="75000"/>
                      </a:srgbClr>
                    </a:solidFill>
                  </a:tcPr>
                </a:tc>
                <a:tc>
                  <a:txBody>
                    <a:bodyPr/>
                    <a:lstStyle/>
                    <a:p>
                      <a:r>
                        <a:rPr lang="en-AU" sz="900" dirty="0">
                          <a:solidFill>
                            <a:schemeClr val="tx1"/>
                          </a:solidFill>
                        </a:rPr>
                        <a:t>Hold Conference</a:t>
                      </a:r>
                    </a:p>
                  </a:txBody>
                  <a:tcPr marL="45720" marR="45720">
                    <a:solidFill>
                      <a:srgbClr val="5F8CAB">
                        <a:alpha val="75000"/>
                      </a:srgbClr>
                    </a:solidFill>
                  </a:tcPr>
                </a:tc>
                <a:tc>
                  <a:txBody>
                    <a:bodyPr/>
                    <a:lstStyle/>
                    <a:p>
                      <a:endParaRPr lang="en-AU" sz="900" dirty="0">
                        <a:solidFill>
                          <a:schemeClr val="tx1"/>
                        </a:solidFill>
                      </a:endParaRPr>
                    </a:p>
                  </a:txBody>
                  <a:tcPr marL="45720" marR="45720">
                    <a:solidFill>
                      <a:srgbClr val="5F8CAB">
                        <a:alpha val="75000"/>
                      </a:srgbClr>
                    </a:solidFill>
                  </a:tcPr>
                </a:tc>
                <a:extLst>
                  <a:ext uri="{0D108BD9-81ED-4DB2-BD59-A6C34878D82A}">
                    <a16:rowId xmlns:a16="http://schemas.microsoft.com/office/drawing/2014/main" val="605783210"/>
                  </a:ext>
                </a:extLst>
              </a:tr>
              <a:tr h="448332">
                <a:tc vMerge="1">
                  <a:txBody>
                    <a:bodyPr/>
                    <a:lstStyle/>
                    <a:p>
                      <a:endParaRPr lang="en-AU" sz="900" dirty="0"/>
                    </a:p>
                  </a:txBody>
                  <a:tcPr/>
                </a:tc>
                <a:tc>
                  <a:txBody>
                    <a:bodyPr/>
                    <a:lstStyle/>
                    <a:p>
                      <a:pPr marL="0" marR="0" lvl="0" indent="0" algn="l" defTabSz="742969" rtl="0" eaLnBrk="1" fontAlgn="auto" latinLnBrk="0" hangingPunct="1">
                        <a:lnSpc>
                          <a:spcPct val="100000"/>
                        </a:lnSpc>
                        <a:spcBef>
                          <a:spcPts val="0"/>
                        </a:spcBef>
                        <a:spcAft>
                          <a:spcPts val="0"/>
                        </a:spcAft>
                        <a:buClrTx/>
                        <a:buSzTx/>
                        <a:buFontTx/>
                        <a:buNone/>
                        <a:tabLst/>
                        <a:defRPr/>
                      </a:pPr>
                      <a:r>
                        <a:rPr lang="en-AU" sz="1000" dirty="0">
                          <a:solidFill>
                            <a:schemeClr val="tx1"/>
                          </a:solidFill>
                        </a:rPr>
                        <a:t>3b. </a:t>
                      </a:r>
                      <a:r>
                        <a:rPr lang="en-GB" sz="1000" dirty="0">
                          <a:solidFill>
                            <a:schemeClr val="tx1"/>
                          </a:solidFill>
                        </a:rPr>
                        <a:t>Program on online and face to face workshops</a:t>
                      </a:r>
                    </a:p>
                  </a:txBody>
                  <a:tcPr marL="45720" marR="45720">
                    <a:solidFill>
                      <a:srgbClr val="5F8CAB">
                        <a:alpha val="75000"/>
                      </a:srgbClr>
                    </a:solidFill>
                  </a:tcPr>
                </a:tc>
                <a:tc>
                  <a:txBody>
                    <a:bodyPr/>
                    <a:lstStyle/>
                    <a:p>
                      <a:r>
                        <a:rPr lang="en-AU" sz="900" dirty="0">
                          <a:solidFill>
                            <a:schemeClr val="tx1"/>
                          </a:solidFill>
                        </a:rPr>
                        <a:t>Develop scope and find resources to develop/manage</a:t>
                      </a:r>
                    </a:p>
                  </a:txBody>
                  <a:tcPr marL="45720" marR="45720">
                    <a:solidFill>
                      <a:srgbClr val="5F8CAB">
                        <a:alpha val="75000"/>
                      </a:srgbClr>
                    </a:solidFill>
                  </a:tcPr>
                </a:tc>
                <a:tc>
                  <a:txBody>
                    <a:bodyPr/>
                    <a:lstStyle/>
                    <a:p>
                      <a:r>
                        <a:rPr lang="en-AU" sz="900" dirty="0">
                          <a:solidFill>
                            <a:schemeClr val="tx1"/>
                          </a:solidFill>
                        </a:rPr>
                        <a:t>Launch June 2022</a:t>
                      </a:r>
                    </a:p>
                  </a:txBody>
                  <a:tcPr marL="45720" marR="45720">
                    <a:solidFill>
                      <a:srgbClr val="5F8CAB">
                        <a:alpha val="75000"/>
                      </a:srgbClr>
                    </a:solidFill>
                  </a:tcPr>
                </a:tc>
                <a:tc>
                  <a:txBody>
                    <a:bodyPr/>
                    <a:lstStyle/>
                    <a:p>
                      <a:r>
                        <a:rPr lang="en-AU" sz="900" dirty="0">
                          <a:solidFill>
                            <a:schemeClr val="tx1"/>
                          </a:solidFill>
                        </a:rPr>
                        <a:t>Continue development of programs</a:t>
                      </a:r>
                    </a:p>
                  </a:txBody>
                  <a:tcPr marL="45720" marR="45720">
                    <a:solidFill>
                      <a:srgbClr val="5F8CAB">
                        <a:alpha val="75000"/>
                      </a:srgbClr>
                    </a:solidFill>
                  </a:tcPr>
                </a:tc>
                <a:tc>
                  <a:txBody>
                    <a:bodyPr/>
                    <a:lstStyle/>
                    <a:p>
                      <a:endParaRPr lang="en-AU" sz="900" dirty="0">
                        <a:solidFill>
                          <a:schemeClr val="tx1"/>
                        </a:solidFill>
                      </a:endParaRPr>
                    </a:p>
                  </a:txBody>
                  <a:tcPr marL="45720" marR="45720">
                    <a:solidFill>
                      <a:srgbClr val="5F8CAB">
                        <a:alpha val="75000"/>
                      </a:srgbClr>
                    </a:solidFill>
                  </a:tcPr>
                </a:tc>
                <a:extLst>
                  <a:ext uri="{0D108BD9-81ED-4DB2-BD59-A6C34878D82A}">
                    <a16:rowId xmlns:a16="http://schemas.microsoft.com/office/drawing/2014/main" val="783634281"/>
                  </a:ext>
                </a:extLst>
              </a:tr>
              <a:tr h="365710">
                <a:tc rowSpan="5">
                  <a:txBody>
                    <a:bodyPr/>
                    <a:lstStyle/>
                    <a:p>
                      <a:r>
                        <a:rPr lang="en-AU" sz="1200" dirty="0">
                          <a:solidFill>
                            <a:schemeClr val="tx1"/>
                          </a:solidFill>
                        </a:rPr>
                        <a:t>4. Improve how we do things</a:t>
                      </a:r>
                    </a:p>
                  </a:txBody>
                  <a:tcPr marL="45720" marR="45720">
                    <a:solidFill>
                      <a:srgbClr val="8064A3">
                        <a:alpha val="68000"/>
                      </a:srgbClr>
                    </a:solidFill>
                  </a:tcPr>
                </a:tc>
                <a:tc>
                  <a:txBody>
                    <a:bodyPr/>
                    <a:lstStyle/>
                    <a:p>
                      <a:pPr marL="0" marR="0" lvl="0" indent="0" algn="l" defTabSz="742969" rtl="0" eaLnBrk="1" fontAlgn="auto" latinLnBrk="0" hangingPunct="1">
                        <a:lnSpc>
                          <a:spcPct val="100000"/>
                        </a:lnSpc>
                        <a:spcBef>
                          <a:spcPts val="0"/>
                        </a:spcBef>
                        <a:spcAft>
                          <a:spcPts val="0"/>
                        </a:spcAft>
                        <a:buClrTx/>
                        <a:buSzTx/>
                        <a:buFontTx/>
                        <a:buNone/>
                        <a:tabLst/>
                        <a:defRPr/>
                      </a:pPr>
                      <a:r>
                        <a:rPr lang="en-AU" sz="1000" dirty="0">
                          <a:solidFill>
                            <a:schemeClr val="tx1"/>
                          </a:solidFill>
                        </a:rPr>
                        <a:t>4a. Clean up constitution</a:t>
                      </a:r>
                      <a:endParaRPr lang="en-GB" sz="1000" dirty="0">
                        <a:solidFill>
                          <a:schemeClr val="tx1"/>
                        </a:solidFill>
                      </a:endParaRPr>
                    </a:p>
                  </a:txBody>
                  <a:tcPr marL="45720" marR="45720">
                    <a:solidFill>
                      <a:srgbClr val="8064A3">
                        <a:alpha val="68000"/>
                      </a:srgbClr>
                    </a:solidFill>
                  </a:tcPr>
                </a:tc>
                <a:tc>
                  <a:txBody>
                    <a:bodyPr/>
                    <a:lstStyle/>
                    <a:p>
                      <a:endParaRPr lang="en-AU" sz="900" dirty="0">
                        <a:solidFill>
                          <a:schemeClr val="tx1"/>
                        </a:solidFill>
                      </a:endParaRPr>
                    </a:p>
                  </a:txBody>
                  <a:tcPr marL="45720" marR="45720">
                    <a:solidFill>
                      <a:srgbClr val="8064A3">
                        <a:alpha val="68000"/>
                      </a:srgbClr>
                    </a:solidFill>
                  </a:tcPr>
                </a:tc>
                <a:tc>
                  <a:txBody>
                    <a:bodyPr/>
                    <a:lstStyle/>
                    <a:p>
                      <a:endParaRPr lang="en-AU" sz="900" dirty="0">
                        <a:solidFill>
                          <a:schemeClr val="tx1"/>
                        </a:solidFill>
                      </a:endParaRPr>
                    </a:p>
                  </a:txBody>
                  <a:tcPr marL="45720" marR="45720">
                    <a:solidFill>
                      <a:srgbClr val="8064A3">
                        <a:alpha val="68000"/>
                      </a:srgbClr>
                    </a:solidFill>
                  </a:tcPr>
                </a:tc>
                <a:tc>
                  <a:txBody>
                    <a:bodyPr/>
                    <a:lstStyle/>
                    <a:p>
                      <a:endParaRPr lang="en-AU" sz="900" dirty="0">
                        <a:solidFill>
                          <a:schemeClr val="tx1"/>
                        </a:solidFill>
                      </a:endParaRPr>
                    </a:p>
                  </a:txBody>
                  <a:tcPr marL="45720" marR="45720">
                    <a:solidFill>
                      <a:srgbClr val="8064A3">
                        <a:alpha val="68000"/>
                      </a:srgbClr>
                    </a:solidFill>
                  </a:tcPr>
                </a:tc>
                <a:tc>
                  <a:txBody>
                    <a:bodyPr/>
                    <a:lstStyle/>
                    <a:p>
                      <a:r>
                        <a:rPr lang="en-AU" sz="900" dirty="0">
                          <a:solidFill>
                            <a:schemeClr val="tx1"/>
                          </a:solidFill>
                        </a:rPr>
                        <a:t>Identify issues and way forward</a:t>
                      </a:r>
                    </a:p>
                  </a:txBody>
                  <a:tcPr marL="45720" marR="45720">
                    <a:solidFill>
                      <a:srgbClr val="8064A3">
                        <a:alpha val="68000"/>
                      </a:srgbClr>
                    </a:solidFill>
                  </a:tcPr>
                </a:tc>
                <a:extLst>
                  <a:ext uri="{0D108BD9-81ED-4DB2-BD59-A6C34878D82A}">
                    <a16:rowId xmlns:a16="http://schemas.microsoft.com/office/drawing/2014/main" val="1101307788"/>
                  </a:ext>
                </a:extLst>
              </a:tr>
              <a:tr h="365710">
                <a:tc vMerge="1">
                  <a:txBody>
                    <a:bodyPr/>
                    <a:lstStyle/>
                    <a:p>
                      <a:endParaRPr lang="en-AU" sz="900" dirty="0"/>
                    </a:p>
                  </a:txBody>
                  <a:tcPr/>
                </a:tc>
                <a:tc>
                  <a:txBody>
                    <a:bodyPr/>
                    <a:lstStyle/>
                    <a:p>
                      <a:pPr marL="0" marR="0" lvl="0" indent="0" algn="l" defTabSz="742969" rtl="0" eaLnBrk="1" fontAlgn="auto" latinLnBrk="0" hangingPunct="1">
                        <a:lnSpc>
                          <a:spcPct val="100000"/>
                        </a:lnSpc>
                        <a:spcBef>
                          <a:spcPts val="0"/>
                        </a:spcBef>
                        <a:spcAft>
                          <a:spcPts val="0"/>
                        </a:spcAft>
                        <a:buClrTx/>
                        <a:buSzTx/>
                        <a:buFontTx/>
                        <a:buNone/>
                        <a:tabLst/>
                        <a:defRPr/>
                      </a:pPr>
                      <a:r>
                        <a:rPr lang="en-AU" sz="1000" dirty="0">
                          <a:solidFill>
                            <a:schemeClr val="tx1"/>
                          </a:solidFill>
                        </a:rPr>
                        <a:t>4b. </a:t>
                      </a:r>
                      <a:r>
                        <a:rPr lang="en-GB" sz="1000" dirty="0">
                          <a:solidFill>
                            <a:schemeClr val="tx1"/>
                          </a:solidFill>
                        </a:rPr>
                        <a:t>Improve member care</a:t>
                      </a:r>
                    </a:p>
                  </a:txBody>
                  <a:tcPr marL="45720" marR="45720">
                    <a:solidFill>
                      <a:srgbClr val="8064A3">
                        <a:alpha val="68000"/>
                      </a:srgbClr>
                    </a:solidFill>
                  </a:tcPr>
                </a:tc>
                <a:tc>
                  <a:txBody>
                    <a:bodyPr/>
                    <a:lstStyle/>
                    <a:p>
                      <a:r>
                        <a:rPr lang="en-AU" sz="900" dirty="0">
                          <a:solidFill>
                            <a:schemeClr val="tx1"/>
                          </a:solidFill>
                        </a:rPr>
                        <a:t>Identify high priority areas (Sept) and start</a:t>
                      </a:r>
                    </a:p>
                  </a:txBody>
                  <a:tcPr marL="45720" marR="45720">
                    <a:solidFill>
                      <a:srgbClr val="8064A3">
                        <a:alpha val="68000"/>
                      </a:srgbClr>
                    </a:solidFill>
                  </a:tcPr>
                </a:tc>
                <a:tc>
                  <a:txBody>
                    <a:bodyPr/>
                    <a:lstStyle/>
                    <a:p>
                      <a:r>
                        <a:rPr lang="en-AU" sz="900" dirty="0">
                          <a:solidFill>
                            <a:schemeClr val="tx1"/>
                          </a:solidFill>
                        </a:rPr>
                        <a:t>Further rollouts</a:t>
                      </a:r>
                    </a:p>
                  </a:txBody>
                  <a:tcPr marL="45720" marR="45720">
                    <a:solidFill>
                      <a:srgbClr val="8064A3">
                        <a:alpha val="68000"/>
                      </a:srgbClr>
                    </a:solidFill>
                  </a:tcPr>
                </a:tc>
                <a:tc>
                  <a:txBody>
                    <a:bodyPr/>
                    <a:lstStyle/>
                    <a:p>
                      <a:endParaRPr lang="en-AU" sz="900" dirty="0">
                        <a:solidFill>
                          <a:schemeClr val="tx1"/>
                        </a:solidFill>
                      </a:endParaRPr>
                    </a:p>
                  </a:txBody>
                  <a:tcPr marL="45720" marR="45720">
                    <a:solidFill>
                      <a:srgbClr val="8064A3">
                        <a:alpha val="68000"/>
                      </a:srgbClr>
                    </a:solidFill>
                  </a:tcPr>
                </a:tc>
                <a:tc>
                  <a:txBody>
                    <a:bodyPr/>
                    <a:lstStyle/>
                    <a:p>
                      <a:endParaRPr lang="en-AU" sz="900" dirty="0">
                        <a:solidFill>
                          <a:schemeClr val="tx1"/>
                        </a:solidFill>
                      </a:endParaRPr>
                    </a:p>
                  </a:txBody>
                  <a:tcPr marL="45720" marR="45720">
                    <a:solidFill>
                      <a:srgbClr val="8064A3">
                        <a:alpha val="68000"/>
                      </a:srgbClr>
                    </a:solidFill>
                  </a:tcPr>
                </a:tc>
                <a:extLst>
                  <a:ext uri="{0D108BD9-81ED-4DB2-BD59-A6C34878D82A}">
                    <a16:rowId xmlns:a16="http://schemas.microsoft.com/office/drawing/2014/main" val="54982209"/>
                  </a:ext>
                </a:extLst>
              </a:tr>
              <a:tr h="365710">
                <a:tc vMerge="1">
                  <a:txBody>
                    <a:bodyPr/>
                    <a:lstStyle/>
                    <a:p>
                      <a:endParaRPr lang="en-AU" sz="900" dirty="0"/>
                    </a:p>
                  </a:txBody>
                  <a:tcPr/>
                </a:tc>
                <a:tc>
                  <a:txBody>
                    <a:bodyPr/>
                    <a:lstStyle/>
                    <a:p>
                      <a:pPr marL="0" marR="0" lvl="0" indent="0" algn="l" defTabSz="742969" rtl="0" eaLnBrk="1" fontAlgn="auto" latinLnBrk="0" hangingPunct="1">
                        <a:lnSpc>
                          <a:spcPct val="100000"/>
                        </a:lnSpc>
                        <a:spcBef>
                          <a:spcPts val="0"/>
                        </a:spcBef>
                        <a:spcAft>
                          <a:spcPts val="0"/>
                        </a:spcAft>
                        <a:buClrTx/>
                        <a:buSzTx/>
                        <a:buFontTx/>
                        <a:buNone/>
                        <a:tabLst/>
                        <a:defRPr/>
                      </a:pPr>
                      <a:r>
                        <a:rPr lang="en-AU" sz="1000" dirty="0">
                          <a:solidFill>
                            <a:schemeClr val="tx1"/>
                          </a:solidFill>
                        </a:rPr>
                        <a:t>4c. Improve DG toolkit</a:t>
                      </a:r>
                    </a:p>
                    <a:p>
                      <a:pPr marL="0" marR="0" lvl="0" indent="0" algn="l" defTabSz="742969" rtl="0" eaLnBrk="1" fontAlgn="auto" latinLnBrk="0" hangingPunct="1">
                        <a:lnSpc>
                          <a:spcPct val="100000"/>
                        </a:lnSpc>
                        <a:spcBef>
                          <a:spcPts val="0"/>
                        </a:spcBef>
                        <a:spcAft>
                          <a:spcPts val="0"/>
                        </a:spcAft>
                        <a:buClrTx/>
                        <a:buSzTx/>
                        <a:buFontTx/>
                        <a:buNone/>
                        <a:tabLst/>
                        <a:defRPr/>
                      </a:pPr>
                      <a:endParaRPr lang="en-AU" sz="1000" dirty="0">
                        <a:solidFill>
                          <a:schemeClr val="tx1"/>
                        </a:solidFill>
                      </a:endParaRPr>
                    </a:p>
                  </a:txBody>
                  <a:tcPr marL="45720" marR="45720">
                    <a:solidFill>
                      <a:srgbClr val="8064A3">
                        <a:alpha val="68000"/>
                      </a:srgbClr>
                    </a:solidFill>
                  </a:tcPr>
                </a:tc>
                <a:tc>
                  <a:txBody>
                    <a:bodyPr/>
                    <a:lstStyle/>
                    <a:p>
                      <a:r>
                        <a:rPr lang="en-AU" sz="900" dirty="0">
                          <a:solidFill>
                            <a:schemeClr val="tx1"/>
                          </a:solidFill>
                        </a:rPr>
                        <a:t>Develop suggestions and prioritise</a:t>
                      </a:r>
                    </a:p>
                  </a:txBody>
                  <a:tcPr marL="45720" marR="45720">
                    <a:solidFill>
                      <a:srgbClr val="8064A3">
                        <a:alpha val="68000"/>
                      </a:srgbClr>
                    </a:solidFill>
                  </a:tcPr>
                </a:tc>
                <a:tc>
                  <a:txBody>
                    <a:bodyPr/>
                    <a:lstStyle/>
                    <a:p>
                      <a:endParaRPr lang="en-AU" sz="900" dirty="0">
                        <a:solidFill>
                          <a:schemeClr val="tx1"/>
                        </a:solidFill>
                      </a:endParaRPr>
                    </a:p>
                  </a:txBody>
                  <a:tcPr marL="45720" marR="45720">
                    <a:solidFill>
                      <a:srgbClr val="8064A3">
                        <a:alpha val="68000"/>
                      </a:srgbClr>
                    </a:solidFill>
                  </a:tcPr>
                </a:tc>
                <a:tc>
                  <a:txBody>
                    <a:bodyPr/>
                    <a:lstStyle/>
                    <a:p>
                      <a:pPr marL="0" marR="0" lvl="0" indent="0" algn="l" defTabSz="742969" rtl="0" eaLnBrk="1" fontAlgn="auto" latinLnBrk="0" hangingPunct="1">
                        <a:lnSpc>
                          <a:spcPct val="100000"/>
                        </a:lnSpc>
                        <a:spcBef>
                          <a:spcPts val="0"/>
                        </a:spcBef>
                        <a:spcAft>
                          <a:spcPts val="0"/>
                        </a:spcAft>
                        <a:buClrTx/>
                        <a:buSzTx/>
                        <a:buFontTx/>
                        <a:buNone/>
                        <a:tabLst/>
                        <a:defRPr/>
                      </a:pPr>
                      <a:endParaRPr lang="en-AU" sz="900" dirty="0">
                        <a:solidFill>
                          <a:schemeClr val="tx1"/>
                        </a:solidFill>
                      </a:endParaRPr>
                    </a:p>
                  </a:txBody>
                  <a:tcPr marL="45720" marR="45720">
                    <a:solidFill>
                      <a:srgbClr val="8064A3">
                        <a:alpha val="68000"/>
                      </a:srgbClr>
                    </a:solidFill>
                  </a:tcPr>
                </a:tc>
                <a:tc>
                  <a:txBody>
                    <a:bodyPr/>
                    <a:lstStyle/>
                    <a:p>
                      <a:endParaRPr lang="en-AU" sz="900" dirty="0">
                        <a:solidFill>
                          <a:schemeClr val="tx1"/>
                        </a:solidFill>
                      </a:endParaRPr>
                    </a:p>
                  </a:txBody>
                  <a:tcPr marL="45720" marR="45720">
                    <a:solidFill>
                      <a:srgbClr val="8064A3">
                        <a:alpha val="68000"/>
                      </a:srgbClr>
                    </a:solidFill>
                  </a:tcPr>
                </a:tc>
                <a:extLst>
                  <a:ext uri="{0D108BD9-81ED-4DB2-BD59-A6C34878D82A}">
                    <a16:rowId xmlns:a16="http://schemas.microsoft.com/office/drawing/2014/main" val="2171582264"/>
                  </a:ext>
                </a:extLst>
              </a:tr>
              <a:tr h="365710">
                <a:tc vMerge="1">
                  <a:txBody>
                    <a:bodyPr/>
                    <a:lstStyle/>
                    <a:p>
                      <a:endParaRPr lang="en-AU" sz="900" dirty="0"/>
                    </a:p>
                  </a:txBody>
                  <a:tcPr/>
                </a:tc>
                <a:tc>
                  <a:txBody>
                    <a:bodyPr/>
                    <a:lstStyle/>
                    <a:p>
                      <a:pPr marL="0" marR="0" lvl="0" indent="0" algn="l" defTabSz="742969" rtl="0" eaLnBrk="1" fontAlgn="auto" latinLnBrk="0" hangingPunct="1">
                        <a:lnSpc>
                          <a:spcPct val="100000"/>
                        </a:lnSpc>
                        <a:spcBef>
                          <a:spcPts val="0"/>
                        </a:spcBef>
                        <a:spcAft>
                          <a:spcPts val="0"/>
                        </a:spcAft>
                        <a:buClrTx/>
                        <a:buSzTx/>
                        <a:buFontTx/>
                        <a:buNone/>
                        <a:tabLst/>
                        <a:defRPr/>
                      </a:pPr>
                      <a:r>
                        <a:rPr lang="en-AU" sz="1000" dirty="0">
                          <a:solidFill>
                            <a:schemeClr val="tx1"/>
                          </a:solidFill>
                        </a:rPr>
                        <a:t>4d. </a:t>
                      </a:r>
                      <a:r>
                        <a:rPr lang="en-GB" sz="1000" dirty="0">
                          <a:solidFill>
                            <a:schemeClr val="tx1"/>
                          </a:solidFill>
                        </a:rPr>
                        <a:t>Modernise AP journal</a:t>
                      </a:r>
                    </a:p>
                  </a:txBody>
                  <a:tcPr marL="45720" marR="45720">
                    <a:solidFill>
                      <a:srgbClr val="8064A3">
                        <a:alpha val="68000"/>
                      </a:srgbClr>
                    </a:solidFill>
                  </a:tcPr>
                </a:tc>
                <a:tc>
                  <a:txBody>
                    <a:bodyPr/>
                    <a:lstStyle/>
                    <a:p>
                      <a:endParaRPr lang="en-AU" sz="900" dirty="0">
                        <a:solidFill>
                          <a:schemeClr val="tx1"/>
                        </a:solidFill>
                      </a:endParaRPr>
                    </a:p>
                  </a:txBody>
                  <a:tcPr marL="45720" marR="45720">
                    <a:solidFill>
                      <a:srgbClr val="8064A3">
                        <a:alpha val="68000"/>
                      </a:srgbClr>
                    </a:solidFill>
                  </a:tcPr>
                </a:tc>
                <a:tc>
                  <a:txBody>
                    <a:bodyPr/>
                    <a:lstStyle/>
                    <a:p>
                      <a:endParaRPr lang="en-AU" sz="900">
                        <a:solidFill>
                          <a:schemeClr val="tx1"/>
                        </a:solidFill>
                      </a:endParaRPr>
                    </a:p>
                  </a:txBody>
                  <a:tcPr marL="45720" marR="45720">
                    <a:solidFill>
                      <a:srgbClr val="8064A3">
                        <a:alpha val="68000"/>
                      </a:srgbClr>
                    </a:solidFill>
                  </a:tcPr>
                </a:tc>
                <a:tc>
                  <a:txBody>
                    <a:bodyPr/>
                    <a:lstStyle/>
                    <a:p>
                      <a:pPr marL="0" marR="0" lvl="0" indent="0" algn="l" defTabSz="742969" rtl="0" eaLnBrk="1" fontAlgn="auto" latinLnBrk="0" hangingPunct="1">
                        <a:lnSpc>
                          <a:spcPct val="100000"/>
                        </a:lnSpc>
                        <a:spcBef>
                          <a:spcPts val="0"/>
                        </a:spcBef>
                        <a:spcAft>
                          <a:spcPts val="0"/>
                        </a:spcAft>
                        <a:buClrTx/>
                        <a:buSzTx/>
                        <a:buFontTx/>
                        <a:buNone/>
                        <a:tabLst/>
                        <a:defRPr/>
                      </a:pPr>
                      <a:r>
                        <a:rPr lang="en-AU" sz="900" dirty="0">
                          <a:solidFill>
                            <a:schemeClr val="tx1"/>
                          </a:solidFill>
                        </a:rPr>
                        <a:t>Scope out and seek assistance</a:t>
                      </a:r>
                    </a:p>
                  </a:txBody>
                  <a:tcPr marL="45720" marR="45720">
                    <a:solidFill>
                      <a:srgbClr val="8064A3">
                        <a:alpha val="68000"/>
                      </a:srgbClr>
                    </a:solidFill>
                  </a:tcPr>
                </a:tc>
                <a:tc>
                  <a:txBody>
                    <a:bodyPr/>
                    <a:lstStyle/>
                    <a:p>
                      <a:r>
                        <a:rPr lang="en-AU" sz="900" dirty="0">
                          <a:solidFill>
                            <a:schemeClr val="tx1"/>
                          </a:solidFill>
                        </a:rPr>
                        <a:t>Undertake work and launch Dec</a:t>
                      </a:r>
                    </a:p>
                  </a:txBody>
                  <a:tcPr marL="45720" marR="45720">
                    <a:solidFill>
                      <a:srgbClr val="8064A3">
                        <a:alpha val="68000"/>
                      </a:srgbClr>
                    </a:solidFill>
                  </a:tcPr>
                </a:tc>
                <a:extLst>
                  <a:ext uri="{0D108BD9-81ED-4DB2-BD59-A6C34878D82A}">
                    <a16:rowId xmlns:a16="http://schemas.microsoft.com/office/drawing/2014/main" val="3187330699"/>
                  </a:ext>
                </a:extLst>
              </a:tr>
              <a:tr h="336131">
                <a:tc vMerge="1">
                  <a:txBody>
                    <a:bodyPr/>
                    <a:lstStyle/>
                    <a:p>
                      <a:endParaRPr lang="en-AU" sz="900" dirty="0"/>
                    </a:p>
                  </a:txBody>
                  <a:tcPr/>
                </a:tc>
                <a:tc>
                  <a:txBody>
                    <a:bodyPr/>
                    <a:lstStyle/>
                    <a:p>
                      <a:r>
                        <a:rPr lang="en-AU" sz="1000" dirty="0">
                          <a:solidFill>
                            <a:schemeClr val="tx1"/>
                          </a:solidFill>
                        </a:rPr>
                        <a:t>4e. </a:t>
                      </a:r>
                      <a:r>
                        <a:rPr lang="en-GB" sz="1000" dirty="0">
                          <a:solidFill>
                            <a:schemeClr val="tx1"/>
                          </a:solidFill>
                        </a:rPr>
                        <a:t>Improve marketing and promotion</a:t>
                      </a:r>
                      <a:endParaRPr lang="en-AU" sz="1000" dirty="0">
                        <a:solidFill>
                          <a:schemeClr val="tx1"/>
                        </a:solidFill>
                      </a:endParaRPr>
                    </a:p>
                  </a:txBody>
                  <a:tcPr marL="45720" marR="45720">
                    <a:solidFill>
                      <a:srgbClr val="8064A3">
                        <a:alpha val="68000"/>
                      </a:srgbClr>
                    </a:solidFill>
                  </a:tcPr>
                </a:tc>
                <a:tc>
                  <a:txBody>
                    <a:bodyPr/>
                    <a:lstStyle/>
                    <a:p>
                      <a:r>
                        <a:rPr lang="en-AU" sz="900" dirty="0">
                          <a:solidFill>
                            <a:schemeClr val="tx1"/>
                          </a:solidFill>
                        </a:rPr>
                        <a:t>Plan approach by Dec </a:t>
                      </a:r>
                    </a:p>
                  </a:txBody>
                  <a:tcPr marL="45720" marR="45720">
                    <a:solidFill>
                      <a:srgbClr val="8064A3">
                        <a:alpha val="68000"/>
                      </a:srgbClr>
                    </a:solidFill>
                  </a:tcPr>
                </a:tc>
                <a:tc>
                  <a:txBody>
                    <a:bodyPr/>
                    <a:lstStyle/>
                    <a:p>
                      <a:endParaRPr lang="en-AU" sz="900" dirty="0">
                        <a:solidFill>
                          <a:schemeClr val="tx1"/>
                        </a:solidFill>
                      </a:endParaRPr>
                    </a:p>
                  </a:txBody>
                  <a:tcPr marL="45720" marR="45720">
                    <a:solidFill>
                      <a:srgbClr val="8064A3">
                        <a:alpha val="68000"/>
                      </a:srgbClr>
                    </a:solidFill>
                  </a:tcPr>
                </a:tc>
                <a:tc>
                  <a:txBody>
                    <a:bodyPr/>
                    <a:lstStyle/>
                    <a:p>
                      <a:endParaRPr lang="en-AU" sz="900" dirty="0">
                        <a:solidFill>
                          <a:schemeClr val="tx1"/>
                        </a:solidFill>
                      </a:endParaRPr>
                    </a:p>
                  </a:txBody>
                  <a:tcPr marL="45720" marR="45720">
                    <a:solidFill>
                      <a:srgbClr val="8064A3">
                        <a:alpha val="68000"/>
                      </a:srgbClr>
                    </a:solidFill>
                  </a:tcPr>
                </a:tc>
                <a:tc>
                  <a:txBody>
                    <a:bodyPr/>
                    <a:lstStyle/>
                    <a:p>
                      <a:endParaRPr lang="en-AU" sz="900" dirty="0">
                        <a:solidFill>
                          <a:schemeClr val="tx1"/>
                        </a:solidFill>
                      </a:endParaRPr>
                    </a:p>
                  </a:txBody>
                  <a:tcPr marL="45720" marR="45720">
                    <a:solidFill>
                      <a:srgbClr val="8064A3">
                        <a:alpha val="68000"/>
                      </a:srgbClr>
                    </a:solidFill>
                  </a:tcPr>
                </a:tc>
                <a:extLst>
                  <a:ext uri="{0D108BD9-81ED-4DB2-BD59-A6C34878D82A}">
                    <a16:rowId xmlns:a16="http://schemas.microsoft.com/office/drawing/2014/main" val="1221429632"/>
                  </a:ext>
                </a:extLst>
              </a:tr>
            </a:tbl>
          </a:graphicData>
        </a:graphic>
      </p:graphicFrame>
      <p:sp>
        <p:nvSpPr>
          <p:cNvPr id="4" name="Footer Placeholder 3">
            <a:extLst>
              <a:ext uri="{FF2B5EF4-FFF2-40B4-BE49-F238E27FC236}">
                <a16:creationId xmlns:a16="http://schemas.microsoft.com/office/drawing/2014/main" id="{1770014C-7751-F341-AAE8-1242E5B36258}"/>
              </a:ext>
            </a:extLst>
          </p:cNvPr>
          <p:cNvSpPr>
            <a:spLocks noGrp="1"/>
          </p:cNvSpPr>
          <p:nvPr>
            <p:ph type="ftr" sz="quarter" idx="11"/>
          </p:nvPr>
        </p:nvSpPr>
        <p:spPr/>
        <p:txBody>
          <a:bodyPr/>
          <a:lstStyle/>
          <a:p>
            <a:r>
              <a:rPr lang="en-US"/>
              <a:t>www.austplants.com.au</a:t>
            </a:r>
          </a:p>
        </p:txBody>
      </p:sp>
      <p:sp>
        <p:nvSpPr>
          <p:cNvPr id="5" name="Slide Number Placeholder 4">
            <a:extLst>
              <a:ext uri="{FF2B5EF4-FFF2-40B4-BE49-F238E27FC236}">
                <a16:creationId xmlns:a16="http://schemas.microsoft.com/office/drawing/2014/main" id="{9A2A4CFD-3098-C240-B0FB-0086B7473143}"/>
              </a:ext>
            </a:extLst>
          </p:cNvPr>
          <p:cNvSpPr>
            <a:spLocks noGrp="1"/>
          </p:cNvSpPr>
          <p:nvPr>
            <p:ph type="sldNum" sz="quarter" idx="12"/>
          </p:nvPr>
        </p:nvSpPr>
        <p:spPr/>
        <p:txBody>
          <a:bodyPr/>
          <a:lstStyle/>
          <a:p>
            <a:fld id="{6113E31D-E2AB-40D1-8B51-AFA5AFEF393A}" type="slidenum">
              <a:rPr lang="en-US" smtClean="0"/>
              <a:t>3</a:t>
            </a:fld>
            <a:endParaRPr lang="en-US"/>
          </a:p>
        </p:txBody>
      </p:sp>
    </p:spTree>
    <p:extLst>
      <p:ext uri="{BB962C8B-B14F-4D97-AF65-F5344CB8AC3E}">
        <p14:creationId xmlns:p14="http://schemas.microsoft.com/office/powerpoint/2010/main" val="12932680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BF4195-44C1-3A45-B675-B0B0BF1284EE}"/>
              </a:ext>
            </a:extLst>
          </p:cNvPr>
          <p:cNvSpPr>
            <a:spLocks noGrp="1"/>
          </p:cNvSpPr>
          <p:nvPr>
            <p:ph type="title"/>
          </p:nvPr>
        </p:nvSpPr>
        <p:spPr>
          <a:xfrm>
            <a:off x="891539" y="286604"/>
            <a:ext cx="8412376" cy="986020"/>
          </a:xfrm>
        </p:spPr>
        <p:txBody>
          <a:bodyPr>
            <a:normAutofit/>
          </a:bodyPr>
          <a:lstStyle/>
          <a:p>
            <a:r>
              <a:rPr lang="en-AU" dirty="0"/>
              <a:t>Strategy 2021 – 2026: Our audiences extend beyond members to the broader community</a:t>
            </a:r>
          </a:p>
        </p:txBody>
      </p:sp>
      <p:graphicFrame>
        <p:nvGraphicFramePr>
          <p:cNvPr id="5" name="Content Placeholder 4">
            <a:extLst>
              <a:ext uri="{FF2B5EF4-FFF2-40B4-BE49-F238E27FC236}">
                <a16:creationId xmlns:a16="http://schemas.microsoft.com/office/drawing/2014/main" id="{D09D0067-A133-A246-920B-5E7DDFAD2B2C}"/>
              </a:ext>
            </a:extLst>
          </p:cNvPr>
          <p:cNvGraphicFramePr>
            <a:graphicFrameLocks noGrp="1"/>
          </p:cNvGraphicFramePr>
          <p:nvPr>
            <p:ph idx="1"/>
            <p:extLst>
              <p:ext uri="{D42A27DB-BD31-4B8C-83A1-F6EECF244321}">
                <p14:modId xmlns:p14="http://schemas.microsoft.com/office/powerpoint/2010/main" val="2020156906"/>
              </p:ext>
            </p:extLst>
          </p:nvPr>
        </p:nvGraphicFramePr>
        <p:xfrm>
          <a:off x="579900" y="1670297"/>
          <a:ext cx="4034141" cy="449927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Footer Placeholder 3">
            <a:extLst>
              <a:ext uri="{FF2B5EF4-FFF2-40B4-BE49-F238E27FC236}">
                <a16:creationId xmlns:a16="http://schemas.microsoft.com/office/drawing/2014/main" id="{CC3EE884-56C1-B04D-860C-59D6496A56FB}"/>
              </a:ext>
            </a:extLst>
          </p:cNvPr>
          <p:cNvSpPr>
            <a:spLocks noGrp="1"/>
          </p:cNvSpPr>
          <p:nvPr>
            <p:ph type="ftr" sz="quarter" idx="11"/>
          </p:nvPr>
        </p:nvSpPr>
        <p:spPr/>
        <p:txBody>
          <a:bodyPr/>
          <a:lstStyle/>
          <a:p>
            <a:r>
              <a:rPr lang="en-US"/>
              <a:t>www.austplants.com.au</a:t>
            </a:r>
          </a:p>
        </p:txBody>
      </p:sp>
      <p:sp>
        <p:nvSpPr>
          <p:cNvPr id="3" name="TextBox 2">
            <a:extLst>
              <a:ext uri="{FF2B5EF4-FFF2-40B4-BE49-F238E27FC236}">
                <a16:creationId xmlns:a16="http://schemas.microsoft.com/office/drawing/2014/main" id="{E89A0E07-5AB8-CF47-B793-DDDAD040A3FD}"/>
              </a:ext>
            </a:extLst>
          </p:cNvPr>
          <p:cNvSpPr txBox="1"/>
          <p:nvPr/>
        </p:nvSpPr>
        <p:spPr>
          <a:xfrm>
            <a:off x="4953000" y="1399839"/>
            <a:ext cx="4624552" cy="738664"/>
          </a:xfrm>
          <a:prstGeom prst="rect">
            <a:avLst/>
          </a:prstGeom>
          <a:noFill/>
        </p:spPr>
        <p:txBody>
          <a:bodyPr wrap="square" rtlCol="0">
            <a:spAutoFit/>
          </a:bodyPr>
          <a:lstStyle/>
          <a:p>
            <a:r>
              <a:rPr lang="en-AU" sz="1400" u="sng" dirty="0"/>
              <a:t>Our purpose: </a:t>
            </a:r>
          </a:p>
          <a:p>
            <a:r>
              <a:rPr lang="en-GB" sz="1400" dirty="0"/>
              <a:t>Our country, our plants. Stand up for native plants!</a:t>
            </a:r>
          </a:p>
          <a:p>
            <a:endParaRPr lang="en-AU" sz="1400" u="sng" dirty="0"/>
          </a:p>
        </p:txBody>
      </p:sp>
      <p:sp>
        <p:nvSpPr>
          <p:cNvPr id="9" name="Line Callout 1 8">
            <a:extLst>
              <a:ext uri="{FF2B5EF4-FFF2-40B4-BE49-F238E27FC236}">
                <a16:creationId xmlns:a16="http://schemas.microsoft.com/office/drawing/2014/main" id="{B169EDE8-8876-DD44-856C-10191A05D0CC}"/>
              </a:ext>
            </a:extLst>
          </p:cNvPr>
          <p:cNvSpPr/>
          <p:nvPr/>
        </p:nvSpPr>
        <p:spPr>
          <a:xfrm>
            <a:off x="4937359" y="2109198"/>
            <a:ext cx="4366556" cy="986020"/>
          </a:xfrm>
          <a:prstGeom prst="borderCallout1">
            <a:avLst>
              <a:gd name="adj1" fmla="val 15624"/>
              <a:gd name="adj2" fmla="val -2451"/>
              <a:gd name="adj3" fmla="val 46528"/>
              <a:gd name="adj4" fmla="val -47242"/>
            </a:avLst>
          </a:prstGeom>
        </p:spPr>
        <p:style>
          <a:lnRef idx="2">
            <a:schemeClr val="accent6"/>
          </a:lnRef>
          <a:fillRef idx="1">
            <a:schemeClr val="lt1"/>
          </a:fillRef>
          <a:effectRef idx="0">
            <a:schemeClr val="accent6"/>
          </a:effectRef>
          <a:fontRef idx="minor">
            <a:schemeClr val="dk1"/>
          </a:fontRef>
        </p:style>
        <p:txBody>
          <a:bodyPr rtlCol="0" anchor="ctr"/>
          <a:lstStyle/>
          <a:p>
            <a:pPr marL="285750" indent="-285750">
              <a:buFont typeface="Arial" panose="020B0604020202020204" pitchFamily="34" charset="0"/>
              <a:buChar char="•"/>
            </a:pPr>
            <a:r>
              <a:rPr lang="en-AU" sz="1100">
                <a:latin typeface="Helvetica" pitchFamily="2" charset="0"/>
              </a:rPr>
              <a:t>Care about the environment, bushfires, fauna, native plants, sustainability, healthy living</a:t>
            </a:r>
          </a:p>
          <a:p>
            <a:pPr marL="285750" indent="-285750">
              <a:buFont typeface="Arial" panose="020B0604020202020204" pitchFamily="34" charset="0"/>
              <a:buChar char="•"/>
            </a:pPr>
            <a:r>
              <a:rPr lang="en-AU" sz="1100">
                <a:latin typeface="Helvetica" pitchFamily="2" charset="0"/>
              </a:rPr>
              <a:t>Looking for information and someone to trust</a:t>
            </a:r>
          </a:p>
          <a:p>
            <a:pPr marL="285750" indent="-285750">
              <a:buFont typeface="Arial" panose="020B0604020202020204" pitchFamily="34" charset="0"/>
              <a:buChar char="•"/>
            </a:pPr>
            <a:r>
              <a:rPr lang="en-AU" sz="1100">
                <a:latin typeface="Helvetica" pitchFamily="2" charset="0"/>
              </a:rPr>
              <a:t>May wish to volunteer on ad hoc projects</a:t>
            </a:r>
          </a:p>
          <a:p>
            <a:pPr marL="285750" indent="-285750">
              <a:buFont typeface="Arial" panose="020B0604020202020204" pitchFamily="34" charset="0"/>
              <a:buChar char="•"/>
            </a:pPr>
            <a:r>
              <a:rPr lang="en-AU" sz="1100">
                <a:latin typeface="Helvetica" pitchFamily="2" charset="0"/>
              </a:rPr>
              <a:t>May present opportunities for partnership and shared learning</a:t>
            </a:r>
          </a:p>
        </p:txBody>
      </p:sp>
      <p:sp>
        <p:nvSpPr>
          <p:cNvPr id="10" name="Line Callout 1 9">
            <a:extLst>
              <a:ext uri="{FF2B5EF4-FFF2-40B4-BE49-F238E27FC236}">
                <a16:creationId xmlns:a16="http://schemas.microsoft.com/office/drawing/2014/main" id="{922DA4ED-C442-054D-96AB-E65BBA3889AA}"/>
              </a:ext>
            </a:extLst>
          </p:cNvPr>
          <p:cNvSpPr/>
          <p:nvPr/>
        </p:nvSpPr>
        <p:spPr>
          <a:xfrm>
            <a:off x="4954289" y="3188271"/>
            <a:ext cx="4366556" cy="1299646"/>
          </a:xfrm>
          <a:prstGeom prst="borderCallout1">
            <a:avLst>
              <a:gd name="adj1" fmla="val 37723"/>
              <a:gd name="adj2" fmla="val -2451"/>
              <a:gd name="adj3" fmla="val 26400"/>
              <a:gd name="adj4" fmla="val -42298"/>
            </a:avLst>
          </a:prstGeom>
        </p:spPr>
        <p:style>
          <a:lnRef idx="2">
            <a:schemeClr val="accent6"/>
          </a:lnRef>
          <a:fillRef idx="1">
            <a:schemeClr val="lt1"/>
          </a:fillRef>
          <a:effectRef idx="0">
            <a:schemeClr val="accent6"/>
          </a:effectRef>
          <a:fontRef idx="minor">
            <a:schemeClr val="dk1"/>
          </a:fontRef>
        </p:style>
        <p:txBody>
          <a:bodyPr rtlCol="0" anchor="ctr"/>
          <a:lstStyle/>
          <a:p>
            <a:pPr marL="285750" indent="-285750">
              <a:buFont typeface="Arial" panose="020B0604020202020204" pitchFamily="34" charset="0"/>
              <a:buChar char="•"/>
            </a:pPr>
            <a:r>
              <a:rPr lang="en-AU" sz="1100">
                <a:latin typeface="Helvetica" pitchFamily="2" charset="0"/>
              </a:rPr>
              <a:t>As above +</a:t>
            </a:r>
          </a:p>
          <a:p>
            <a:pPr marL="285750" indent="-285750">
              <a:buFont typeface="Arial" panose="020B0604020202020204" pitchFamily="34" charset="0"/>
              <a:buChar char="•"/>
            </a:pPr>
            <a:r>
              <a:rPr lang="en-AU" sz="1100">
                <a:latin typeface="Helvetica" pitchFamily="2" charset="0"/>
              </a:rPr>
              <a:t>Passion for native plants </a:t>
            </a:r>
          </a:p>
          <a:p>
            <a:pPr marL="285750" indent="-285750">
              <a:buFont typeface="Arial" panose="020B0604020202020204" pitchFamily="34" charset="0"/>
              <a:buChar char="•"/>
            </a:pPr>
            <a:r>
              <a:rPr lang="en-AU" sz="1100">
                <a:latin typeface="Helvetica" pitchFamily="2" charset="0"/>
              </a:rPr>
              <a:t>Making a difference, having impact</a:t>
            </a:r>
          </a:p>
          <a:p>
            <a:pPr marL="285750" indent="-285750">
              <a:buFont typeface="Arial" panose="020B0604020202020204" pitchFamily="34" charset="0"/>
              <a:buChar char="•"/>
            </a:pPr>
            <a:r>
              <a:rPr lang="en-AU" sz="1100">
                <a:latin typeface="Helvetica" pitchFamily="2" charset="0"/>
              </a:rPr>
              <a:t>A meaningful relationship with APS NSW</a:t>
            </a:r>
          </a:p>
          <a:p>
            <a:pPr marL="285750" indent="-285750">
              <a:buFont typeface="Arial" panose="020B0604020202020204" pitchFamily="34" charset="0"/>
              <a:buChar char="•"/>
            </a:pPr>
            <a:r>
              <a:rPr lang="en-AU" sz="1100">
                <a:latin typeface="Helvetica" pitchFamily="2" charset="0"/>
              </a:rPr>
              <a:t>Systematic learning</a:t>
            </a:r>
          </a:p>
          <a:p>
            <a:pPr marL="285750" indent="-285750">
              <a:buFont typeface="Arial" panose="020B0604020202020204" pitchFamily="34" charset="0"/>
              <a:buChar char="•"/>
            </a:pPr>
            <a:r>
              <a:rPr lang="en-AU" sz="1100">
                <a:latin typeface="Helvetica" pitchFamily="2" charset="0"/>
              </a:rPr>
              <a:t>Like-minded people to engage with</a:t>
            </a:r>
          </a:p>
          <a:p>
            <a:pPr marL="285750" indent="-285750">
              <a:buFont typeface="Arial" panose="020B0604020202020204" pitchFamily="34" charset="0"/>
              <a:buChar char="•"/>
            </a:pPr>
            <a:r>
              <a:rPr lang="en-AU" sz="1100">
                <a:latin typeface="Helvetica" pitchFamily="2" charset="0"/>
              </a:rPr>
              <a:t>Sharing knowledge and expertise</a:t>
            </a:r>
          </a:p>
        </p:txBody>
      </p:sp>
      <p:sp>
        <p:nvSpPr>
          <p:cNvPr id="11" name="Line Callout 1 10">
            <a:extLst>
              <a:ext uri="{FF2B5EF4-FFF2-40B4-BE49-F238E27FC236}">
                <a16:creationId xmlns:a16="http://schemas.microsoft.com/office/drawing/2014/main" id="{D416D94D-FFE9-7345-A7B3-046C07EC51BC}"/>
              </a:ext>
            </a:extLst>
          </p:cNvPr>
          <p:cNvSpPr/>
          <p:nvPr/>
        </p:nvSpPr>
        <p:spPr>
          <a:xfrm>
            <a:off x="4937359" y="4589862"/>
            <a:ext cx="4366556" cy="942392"/>
          </a:xfrm>
          <a:prstGeom prst="borderCallout1">
            <a:avLst>
              <a:gd name="adj1" fmla="val 47096"/>
              <a:gd name="adj2" fmla="val -804"/>
              <a:gd name="adj3" fmla="val 26652"/>
              <a:gd name="adj4" fmla="val -39034"/>
            </a:avLst>
          </a:prstGeom>
        </p:spPr>
        <p:style>
          <a:lnRef idx="2">
            <a:schemeClr val="accent6"/>
          </a:lnRef>
          <a:fillRef idx="1">
            <a:schemeClr val="lt1"/>
          </a:fillRef>
          <a:effectRef idx="0">
            <a:schemeClr val="accent6"/>
          </a:effectRef>
          <a:fontRef idx="minor">
            <a:schemeClr val="dk1"/>
          </a:fontRef>
        </p:style>
        <p:txBody>
          <a:bodyPr rtlCol="0" anchor="ctr"/>
          <a:lstStyle/>
          <a:p>
            <a:pPr marL="285750" indent="-285750">
              <a:buFont typeface="Arial" panose="020B0604020202020204" pitchFamily="34" charset="0"/>
              <a:buChar char="•"/>
            </a:pPr>
            <a:r>
              <a:rPr lang="en-AU" sz="1100">
                <a:latin typeface="Helvetica" pitchFamily="2" charset="0"/>
              </a:rPr>
              <a:t>As above +</a:t>
            </a:r>
          </a:p>
          <a:p>
            <a:pPr marL="285750" indent="-285750">
              <a:buFont typeface="Arial" panose="020B0604020202020204" pitchFamily="34" charset="0"/>
              <a:buChar char="•"/>
            </a:pPr>
            <a:r>
              <a:rPr lang="en-AU" sz="1100">
                <a:latin typeface="Helvetica" pitchFamily="2" charset="0"/>
              </a:rPr>
              <a:t>Having impact</a:t>
            </a:r>
          </a:p>
          <a:p>
            <a:pPr marL="285750" indent="-285750">
              <a:buFont typeface="Arial" panose="020B0604020202020204" pitchFamily="34" charset="0"/>
              <a:buChar char="•"/>
            </a:pPr>
            <a:r>
              <a:rPr lang="en-AU" sz="1100">
                <a:latin typeface="Helvetica" pitchFamily="2" charset="0"/>
              </a:rPr>
              <a:t>Keeping people engaged</a:t>
            </a:r>
          </a:p>
          <a:p>
            <a:pPr marL="285750" indent="-285750">
              <a:buFont typeface="Arial" panose="020B0604020202020204" pitchFamily="34" charset="0"/>
              <a:buChar char="•"/>
            </a:pPr>
            <a:r>
              <a:rPr lang="en-AU" sz="1100">
                <a:latin typeface="Helvetica" pitchFamily="2" charset="0"/>
              </a:rPr>
              <a:t>Maintaining balance</a:t>
            </a:r>
          </a:p>
        </p:txBody>
      </p:sp>
      <p:sp>
        <p:nvSpPr>
          <p:cNvPr id="6" name="Slide Number Placeholder 5">
            <a:extLst>
              <a:ext uri="{FF2B5EF4-FFF2-40B4-BE49-F238E27FC236}">
                <a16:creationId xmlns:a16="http://schemas.microsoft.com/office/drawing/2014/main" id="{855D77B5-0219-8F4C-A371-2342483F0B00}"/>
              </a:ext>
            </a:extLst>
          </p:cNvPr>
          <p:cNvSpPr>
            <a:spLocks noGrp="1"/>
          </p:cNvSpPr>
          <p:nvPr>
            <p:ph type="sldNum" sz="quarter" idx="12"/>
          </p:nvPr>
        </p:nvSpPr>
        <p:spPr/>
        <p:txBody>
          <a:bodyPr/>
          <a:lstStyle/>
          <a:p>
            <a:fld id="{6113E31D-E2AB-40D1-8B51-AFA5AFEF393A}" type="slidenum">
              <a:rPr lang="en-US" smtClean="0"/>
              <a:t>4</a:t>
            </a:fld>
            <a:endParaRPr lang="en-US"/>
          </a:p>
        </p:txBody>
      </p:sp>
    </p:spTree>
    <p:extLst>
      <p:ext uri="{BB962C8B-B14F-4D97-AF65-F5344CB8AC3E}">
        <p14:creationId xmlns:p14="http://schemas.microsoft.com/office/powerpoint/2010/main" val="75839320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9E126B-2C45-A647-ADB9-9A40EC129FCC}"/>
              </a:ext>
            </a:extLst>
          </p:cNvPr>
          <p:cNvSpPr>
            <a:spLocks noGrp="1"/>
          </p:cNvSpPr>
          <p:nvPr>
            <p:ph type="title"/>
          </p:nvPr>
        </p:nvSpPr>
        <p:spPr/>
        <p:txBody>
          <a:bodyPr>
            <a:normAutofit/>
          </a:bodyPr>
          <a:lstStyle/>
          <a:p>
            <a:r>
              <a:rPr lang="en-AU" sz="2400" dirty="0"/>
              <a:t>1. Grow native plants in gardens</a:t>
            </a:r>
          </a:p>
        </p:txBody>
      </p:sp>
      <p:sp>
        <p:nvSpPr>
          <p:cNvPr id="4" name="Footer Placeholder 3">
            <a:extLst>
              <a:ext uri="{FF2B5EF4-FFF2-40B4-BE49-F238E27FC236}">
                <a16:creationId xmlns:a16="http://schemas.microsoft.com/office/drawing/2014/main" id="{C12E979E-37D3-9F4F-AB4D-FDD407AB6834}"/>
              </a:ext>
            </a:extLst>
          </p:cNvPr>
          <p:cNvSpPr>
            <a:spLocks noGrp="1"/>
          </p:cNvSpPr>
          <p:nvPr>
            <p:ph type="ftr" sz="quarter" idx="11"/>
          </p:nvPr>
        </p:nvSpPr>
        <p:spPr/>
        <p:txBody>
          <a:bodyPr/>
          <a:lstStyle/>
          <a:p>
            <a:r>
              <a:rPr lang="en-US"/>
              <a:t>www.austplants.com.au</a:t>
            </a:r>
          </a:p>
        </p:txBody>
      </p:sp>
      <p:graphicFrame>
        <p:nvGraphicFramePr>
          <p:cNvPr id="8" name="Table 8">
            <a:extLst>
              <a:ext uri="{FF2B5EF4-FFF2-40B4-BE49-F238E27FC236}">
                <a16:creationId xmlns:a16="http://schemas.microsoft.com/office/drawing/2014/main" id="{B70EAC87-1FDF-F44B-AB2A-CA808B64B53B}"/>
              </a:ext>
            </a:extLst>
          </p:cNvPr>
          <p:cNvGraphicFramePr>
            <a:graphicFrameLocks noGrp="1"/>
          </p:cNvGraphicFramePr>
          <p:nvPr>
            <p:ph idx="1"/>
            <p:extLst>
              <p:ext uri="{D42A27DB-BD31-4B8C-83A1-F6EECF244321}">
                <p14:modId xmlns:p14="http://schemas.microsoft.com/office/powerpoint/2010/main" val="1534856350"/>
              </p:ext>
            </p:extLst>
          </p:nvPr>
        </p:nvGraphicFramePr>
        <p:xfrm>
          <a:off x="1040576" y="1117154"/>
          <a:ext cx="8387204" cy="4550156"/>
        </p:xfrm>
        <a:graphic>
          <a:graphicData uri="http://schemas.openxmlformats.org/drawingml/2006/table">
            <a:tbl>
              <a:tblPr firstRow="1" bandRow="1">
                <a:tableStyleId>{0660B408-B3CF-4A94-85FC-2B1E0A45F4A2}</a:tableStyleId>
              </a:tblPr>
              <a:tblGrid>
                <a:gridCol w="2462830">
                  <a:extLst>
                    <a:ext uri="{9D8B030D-6E8A-4147-A177-3AD203B41FA5}">
                      <a16:colId xmlns:a16="http://schemas.microsoft.com/office/drawing/2014/main" val="1239647608"/>
                    </a:ext>
                  </a:extLst>
                </a:gridCol>
                <a:gridCol w="3175690">
                  <a:extLst>
                    <a:ext uri="{9D8B030D-6E8A-4147-A177-3AD203B41FA5}">
                      <a16:colId xmlns:a16="http://schemas.microsoft.com/office/drawing/2014/main" val="3868188412"/>
                    </a:ext>
                  </a:extLst>
                </a:gridCol>
                <a:gridCol w="2748684">
                  <a:extLst>
                    <a:ext uri="{9D8B030D-6E8A-4147-A177-3AD203B41FA5}">
                      <a16:colId xmlns:a16="http://schemas.microsoft.com/office/drawing/2014/main" val="2961691981"/>
                    </a:ext>
                  </a:extLst>
                </a:gridCol>
              </a:tblGrid>
              <a:tr h="343916">
                <a:tc>
                  <a:txBody>
                    <a:bodyPr/>
                    <a:lstStyle/>
                    <a:p>
                      <a:r>
                        <a:rPr lang="en-AU" sz="1400" dirty="0">
                          <a:latin typeface="+mn-lt"/>
                        </a:rPr>
                        <a:t>Initiatives</a:t>
                      </a:r>
                    </a:p>
                  </a:txBody>
                  <a:tcPr/>
                </a:tc>
                <a:tc>
                  <a:txBody>
                    <a:bodyPr/>
                    <a:lstStyle/>
                    <a:p>
                      <a:pPr marL="0" indent="0">
                        <a:buFont typeface="Arial" panose="020B0604020202020204" pitchFamily="34" charset="0"/>
                        <a:buNone/>
                      </a:pPr>
                      <a:r>
                        <a:rPr lang="en-AU" sz="1400" dirty="0">
                          <a:latin typeface="+mn-lt"/>
                        </a:rPr>
                        <a:t>What</a:t>
                      </a:r>
                    </a:p>
                  </a:txBody>
                  <a:tcPr/>
                </a:tc>
                <a:tc>
                  <a:txBody>
                    <a:bodyPr/>
                    <a:lstStyle/>
                    <a:p>
                      <a:pPr marL="0" indent="0">
                        <a:buFont typeface="Arial" panose="020B0604020202020204" pitchFamily="34" charset="0"/>
                        <a:buNone/>
                      </a:pPr>
                      <a:r>
                        <a:rPr lang="en-AU" sz="1400" dirty="0">
                          <a:latin typeface="+mn-lt"/>
                        </a:rPr>
                        <a:t>When/How</a:t>
                      </a:r>
                    </a:p>
                  </a:txBody>
                  <a:tcPr/>
                </a:tc>
                <a:extLst>
                  <a:ext uri="{0D108BD9-81ED-4DB2-BD59-A6C34878D82A}">
                    <a16:rowId xmlns:a16="http://schemas.microsoft.com/office/drawing/2014/main" val="860802652"/>
                  </a:ext>
                </a:extLst>
              </a:tr>
              <a:tr h="777240">
                <a:tc>
                  <a:txBody>
                    <a:bodyPr/>
                    <a:lstStyle/>
                    <a:p>
                      <a:pPr marL="285750" marR="0" lvl="0" indent="-285750" algn="l" defTabSz="742969" rtl="0" eaLnBrk="1" fontAlgn="auto" latinLnBrk="0" hangingPunct="1">
                        <a:lnSpc>
                          <a:spcPct val="100000"/>
                        </a:lnSpc>
                        <a:spcBef>
                          <a:spcPts val="0"/>
                        </a:spcBef>
                        <a:spcAft>
                          <a:spcPts val="0"/>
                        </a:spcAft>
                        <a:buClrTx/>
                        <a:buSzTx/>
                        <a:buFont typeface="+mj-lt"/>
                        <a:buAutoNum type="alphaLcParenR"/>
                        <a:tabLst/>
                        <a:defRPr/>
                      </a:pPr>
                      <a:r>
                        <a:rPr lang="en-AU" sz="1400" dirty="0">
                          <a:latin typeface="+mn-lt"/>
                        </a:rPr>
                        <a:t>Conduct major plant sales</a:t>
                      </a:r>
                    </a:p>
                  </a:txBody>
                  <a:tcPr/>
                </a:tc>
                <a:tc>
                  <a:txBody>
                    <a:bodyPr/>
                    <a:lstStyle/>
                    <a:p>
                      <a:pPr marL="0" indent="0">
                        <a:buFont typeface="Arial" panose="020B0604020202020204" pitchFamily="34" charset="0"/>
                        <a:buNone/>
                      </a:pPr>
                      <a:r>
                        <a:rPr lang="en-AU" sz="1400" dirty="0">
                          <a:latin typeface="+mn-lt"/>
                        </a:rPr>
                        <a:t>DG and state work together with focus on hard to find plants</a:t>
                      </a:r>
                    </a:p>
                    <a:p>
                      <a:pPr marL="0" indent="0">
                        <a:buFont typeface="Arial" panose="020B0604020202020204" pitchFamily="34" charset="0"/>
                        <a:buNone/>
                      </a:pPr>
                      <a:r>
                        <a:rPr lang="en-AU" sz="1400" dirty="0">
                          <a:latin typeface="+mn-lt"/>
                        </a:rPr>
                        <a:t>All groups can participate + favourite nurseries</a:t>
                      </a:r>
                    </a:p>
                  </a:txBody>
                  <a:tcPr/>
                </a:tc>
                <a:tc>
                  <a:txBody>
                    <a:bodyPr/>
                    <a:lstStyle/>
                    <a:p>
                      <a:pPr marL="0" indent="0">
                        <a:buFont typeface="Arial" panose="020B0604020202020204" pitchFamily="34" charset="0"/>
                        <a:buNone/>
                      </a:pPr>
                      <a:r>
                        <a:rPr lang="en-AU" sz="1400" dirty="0">
                          <a:latin typeface="+mn-lt"/>
                        </a:rPr>
                        <a:t>Develop as part of Conference and hold in September 2022</a:t>
                      </a:r>
                    </a:p>
                    <a:p>
                      <a:pPr marL="0" indent="0">
                        <a:buFont typeface="Arial" panose="020B0604020202020204" pitchFamily="34" charset="0"/>
                        <a:buNone/>
                      </a:pPr>
                      <a:r>
                        <a:rPr lang="en-AU" sz="1400" dirty="0">
                          <a:latin typeface="+mn-lt"/>
                        </a:rPr>
                        <a:t>Next sale: September 2023</a:t>
                      </a:r>
                    </a:p>
                  </a:txBody>
                  <a:tcPr/>
                </a:tc>
                <a:extLst>
                  <a:ext uri="{0D108BD9-81ED-4DB2-BD59-A6C34878D82A}">
                    <a16:rowId xmlns:a16="http://schemas.microsoft.com/office/drawing/2014/main" val="603473476"/>
                  </a:ext>
                </a:extLst>
              </a:tr>
              <a:tr h="497664">
                <a:tc>
                  <a:txBody>
                    <a:bodyPr/>
                    <a:lstStyle/>
                    <a:p>
                      <a:pPr marL="285750" marR="0" lvl="0" indent="-285750" algn="l" defTabSz="742969" rtl="0" eaLnBrk="1" fontAlgn="auto" latinLnBrk="0" hangingPunct="1">
                        <a:lnSpc>
                          <a:spcPct val="100000"/>
                        </a:lnSpc>
                        <a:spcBef>
                          <a:spcPts val="0"/>
                        </a:spcBef>
                        <a:spcAft>
                          <a:spcPts val="0"/>
                        </a:spcAft>
                        <a:buClrTx/>
                        <a:buSzTx/>
                        <a:buFont typeface="+mj-lt"/>
                        <a:buAutoNum type="alphaLcParenR" startAt="2"/>
                        <a:tabLst/>
                        <a:defRPr/>
                      </a:pPr>
                      <a:r>
                        <a:rPr lang="en-AU" sz="1400" dirty="0">
                          <a:latin typeface="+mn-lt"/>
                        </a:rPr>
                        <a:t>Offer grants from Bequest Fund to DGs</a:t>
                      </a:r>
                    </a:p>
                  </a:txBody>
                  <a:tcPr/>
                </a:tc>
                <a:tc>
                  <a:txBody>
                    <a:bodyPr/>
                    <a:lstStyle/>
                    <a:p>
                      <a:pPr marL="0" marR="0" lvl="0" indent="0" algn="l" defTabSz="742969" rtl="0" eaLnBrk="1" fontAlgn="auto" latinLnBrk="0" hangingPunct="1">
                        <a:lnSpc>
                          <a:spcPct val="100000"/>
                        </a:lnSpc>
                        <a:spcBef>
                          <a:spcPts val="0"/>
                        </a:spcBef>
                        <a:spcAft>
                          <a:spcPts val="0"/>
                        </a:spcAft>
                        <a:buClrTx/>
                        <a:buSzTx/>
                        <a:buFont typeface="Arial" panose="020B0604020202020204" pitchFamily="34" charset="0"/>
                        <a:buNone/>
                        <a:tabLst/>
                        <a:defRPr/>
                      </a:pPr>
                      <a:r>
                        <a:rPr lang="en-AU" sz="1400" dirty="0">
                          <a:latin typeface="+mn-lt"/>
                        </a:rPr>
                        <a:t>Support propagation and growth activities</a:t>
                      </a:r>
                    </a:p>
                    <a:p>
                      <a:pPr marL="0" marR="0" lvl="0" indent="0" algn="l" defTabSz="742969" rtl="0" eaLnBrk="1" fontAlgn="auto" latinLnBrk="0" hangingPunct="1">
                        <a:lnSpc>
                          <a:spcPct val="100000"/>
                        </a:lnSpc>
                        <a:spcBef>
                          <a:spcPts val="0"/>
                        </a:spcBef>
                        <a:spcAft>
                          <a:spcPts val="0"/>
                        </a:spcAft>
                        <a:buClrTx/>
                        <a:buSzTx/>
                        <a:buFont typeface="Arial" panose="020B0604020202020204" pitchFamily="34" charset="0"/>
                        <a:buNone/>
                        <a:tabLst/>
                        <a:defRPr/>
                      </a:pPr>
                      <a:r>
                        <a:rPr lang="en-AU" sz="1400" dirty="0">
                          <a:latin typeface="+mn-lt"/>
                        </a:rPr>
                        <a:t>Focus on hard to source plants</a:t>
                      </a:r>
                    </a:p>
                  </a:txBody>
                  <a:tcPr/>
                </a:tc>
                <a:tc>
                  <a:txBody>
                    <a:bodyPr/>
                    <a:lstStyle/>
                    <a:p>
                      <a:pPr marL="0" marR="0" lvl="0" indent="0" algn="l" defTabSz="742969" rtl="0" eaLnBrk="1" fontAlgn="auto" latinLnBrk="0" hangingPunct="1">
                        <a:lnSpc>
                          <a:spcPct val="100000"/>
                        </a:lnSpc>
                        <a:spcBef>
                          <a:spcPts val="0"/>
                        </a:spcBef>
                        <a:spcAft>
                          <a:spcPts val="0"/>
                        </a:spcAft>
                        <a:buClrTx/>
                        <a:buSzTx/>
                        <a:buFont typeface="Arial" panose="020B0604020202020204" pitchFamily="34" charset="0"/>
                        <a:buNone/>
                        <a:tabLst/>
                        <a:defRPr/>
                      </a:pPr>
                      <a:r>
                        <a:rPr lang="en-AU" sz="1400" dirty="0">
                          <a:latin typeface="+mn-lt"/>
                        </a:rPr>
                        <a:t>Agree criteria and approach and publicise – Aug 2021</a:t>
                      </a:r>
                    </a:p>
                    <a:p>
                      <a:pPr marL="0" marR="0" lvl="0" indent="0" algn="l" defTabSz="742969" rtl="0" eaLnBrk="1" fontAlgn="auto" latinLnBrk="0" hangingPunct="1">
                        <a:lnSpc>
                          <a:spcPct val="100000"/>
                        </a:lnSpc>
                        <a:spcBef>
                          <a:spcPts val="0"/>
                        </a:spcBef>
                        <a:spcAft>
                          <a:spcPts val="0"/>
                        </a:spcAft>
                        <a:buClrTx/>
                        <a:buSzTx/>
                        <a:buFont typeface="Arial" panose="020B0604020202020204" pitchFamily="34" charset="0"/>
                        <a:buNone/>
                        <a:tabLst/>
                        <a:defRPr/>
                      </a:pPr>
                      <a:r>
                        <a:rPr lang="en-AU" sz="1400" dirty="0">
                          <a:latin typeface="+mn-lt"/>
                        </a:rPr>
                        <a:t>Launch Sept 2021</a:t>
                      </a:r>
                    </a:p>
                  </a:txBody>
                  <a:tcPr/>
                </a:tc>
                <a:extLst>
                  <a:ext uri="{0D108BD9-81ED-4DB2-BD59-A6C34878D82A}">
                    <a16:rowId xmlns:a16="http://schemas.microsoft.com/office/drawing/2014/main" val="4220191141"/>
                  </a:ext>
                </a:extLst>
              </a:tr>
              <a:tr h="497664">
                <a:tc>
                  <a:txBody>
                    <a:bodyPr/>
                    <a:lstStyle/>
                    <a:p>
                      <a:pPr marL="285750" indent="-285750">
                        <a:buFont typeface="+mj-lt"/>
                        <a:buAutoNum type="alphaLcParenR" startAt="3"/>
                      </a:pPr>
                      <a:r>
                        <a:rPr lang="en-AU" sz="1400" dirty="0">
                          <a:latin typeface="+mn-lt"/>
                        </a:rPr>
                        <a:t>Conduct series of open gardens, based around district groups and/or regions</a:t>
                      </a:r>
                    </a:p>
                    <a:p>
                      <a:pPr marL="285750" indent="-285750">
                        <a:buFont typeface="+mj-lt"/>
                        <a:buAutoNum type="alphaLcParenR" startAt="3"/>
                      </a:pPr>
                      <a:endParaRPr lang="en-AU" sz="1400" dirty="0">
                        <a:latin typeface="+mn-lt"/>
                      </a:endParaRPr>
                    </a:p>
                  </a:txBody>
                  <a:tcPr/>
                </a:tc>
                <a:tc>
                  <a:txBody>
                    <a:bodyPr/>
                    <a:lstStyle/>
                    <a:p>
                      <a:pPr marL="0" marR="0" lvl="0" indent="0" algn="l" defTabSz="742969" rtl="0" eaLnBrk="1" fontAlgn="auto" latinLnBrk="0" hangingPunct="1">
                        <a:lnSpc>
                          <a:spcPct val="100000"/>
                        </a:lnSpc>
                        <a:spcBef>
                          <a:spcPts val="0"/>
                        </a:spcBef>
                        <a:spcAft>
                          <a:spcPts val="0"/>
                        </a:spcAft>
                        <a:buClrTx/>
                        <a:buSzTx/>
                        <a:buFont typeface="Arial" panose="020B0604020202020204" pitchFamily="34" charset="0"/>
                        <a:buNone/>
                        <a:tabLst/>
                        <a:defRPr/>
                      </a:pPr>
                      <a:r>
                        <a:rPr lang="en-AU" sz="1400" dirty="0">
                          <a:latin typeface="+mn-lt"/>
                        </a:rPr>
                        <a:t>Work with DGs to identify 3 – 5 gardens in a region to open</a:t>
                      </a:r>
                    </a:p>
                    <a:p>
                      <a:pPr marL="0" marR="0" lvl="0" indent="0" algn="l" defTabSz="742969" rtl="0" eaLnBrk="1" fontAlgn="auto" latinLnBrk="0" hangingPunct="1">
                        <a:lnSpc>
                          <a:spcPct val="100000"/>
                        </a:lnSpc>
                        <a:spcBef>
                          <a:spcPts val="0"/>
                        </a:spcBef>
                        <a:spcAft>
                          <a:spcPts val="0"/>
                        </a:spcAft>
                        <a:buClrTx/>
                        <a:buSzTx/>
                        <a:buFont typeface="Arial" panose="020B0604020202020204" pitchFamily="34" charset="0"/>
                        <a:buNone/>
                        <a:tabLst/>
                        <a:defRPr/>
                      </a:pPr>
                      <a:r>
                        <a:rPr lang="en-AU" sz="1400" dirty="0">
                          <a:latin typeface="+mn-lt"/>
                        </a:rPr>
                        <a:t>Support gardeners as required</a:t>
                      </a:r>
                    </a:p>
                    <a:p>
                      <a:pPr marL="0" marR="0" lvl="0" indent="0" algn="l" defTabSz="742969" rtl="0" eaLnBrk="1" fontAlgn="auto" latinLnBrk="0" hangingPunct="1">
                        <a:lnSpc>
                          <a:spcPct val="100000"/>
                        </a:lnSpc>
                        <a:spcBef>
                          <a:spcPts val="0"/>
                        </a:spcBef>
                        <a:spcAft>
                          <a:spcPts val="0"/>
                        </a:spcAft>
                        <a:buClrTx/>
                        <a:buSzTx/>
                        <a:buFont typeface="Arial" panose="020B0604020202020204" pitchFamily="34" charset="0"/>
                        <a:buNone/>
                        <a:tabLst/>
                        <a:defRPr/>
                      </a:pPr>
                      <a:r>
                        <a:rPr lang="en-AU" sz="1400" dirty="0">
                          <a:latin typeface="+mn-lt"/>
                        </a:rPr>
                        <a:t>Link with gatherings and other events</a:t>
                      </a:r>
                    </a:p>
                  </a:txBody>
                  <a:tcPr/>
                </a:tc>
                <a:tc>
                  <a:txBody>
                    <a:bodyPr/>
                    <a:lstStyle/>
                    <a:p>
                      <a:pPr marL="0" marR="0" lvl="0" indent="0" algn="l" defTabSz="742969" rtl="0" eaLnBrk="1" fontAlgn="auto" latinLnBrk="0" hangingPunct="1">
                        <a:lnSpc>
                          <a:spcPct val="100000"/>
                        </a:lnSpc>
                        <a:spcBef>
                          <a:spcPts val="0"/>
                        </a:spcBef>
                        <a:spcAft>
                          <a:spcPts val="0"/>
                        </a:spcAft>
                        <a:buClrTx/>
                        <a:buSzTx/>
                        <a:buFont typeface="Arial" panose="020B0604020202020204" pitchFamily="34" charset="0"/>
                        <a:buNone/>
                        <a:tabLst/>
                        <a:defRPr/>
                      </a:pPr>
                      <a:r>
                        <a:rPr lang="en-AU" sz="1400" dirty="0">
                          <a:latin typeface="+mn-lt"/>
                        </a:rPr>
                        <a:t>Develop framework by Dec 2021</a:t>
                      </a:r>
                    </a:p>
                    <a:p>
                      <a:pPr marL="0" marR="0" lvl="0" indent="0" algn="l" defTabSz="742969" rtl="0" eaLnBrk="1" fontAlgn="auto" latinLnBrk="0" hangingPunct="1">
                        <a:lnSpc>
                          <a:spcPct val="100000"/>
                        </a:lnSpc>
                        <a:spcBef>
                          <a:spcPts val="0"/>
                        </a:spcBef>
                        <a:spcAft>
                          <a:spcPts val="0"/>
                        </a:spcAft>
                        <a:buClrTx/>
                        <a:buSzTx/>
                        <a:buFont typeface="Arial" panose="020B0604020202020204" pitchFamily="34" charset="0"/>
                        <a:buNone/>
                        <a:tabLst/>
                        <a:defRPr/>
                      </a:pPr>
                      <a:r>
                        <a:rPr lang="en-AU" sz="1400" dirty="0">
                          <a:latin typeface="+mn-lt"/>
                        </a:rPr>
                        <a:t>Hold in Autumn 2022 and Autumn and Spring 2023</a:t>
                      </a:r>
                    </a:p>
                  </a:txBody>
                  <a:tcPr/>
                </a:tc>
                <a:extLst>
                  <a:ext uri="{0D108BD9-81ED-4DB2-BD59-A6C34878D82A}">
                    <a16:rowId xmlns:a16="http://schemas.microsoft.com/office/drawing/2014/main" val="465229920"/>
                  </a:ext>
                </a:extLst>
              </a:tr>
              <a:tr h="434340">
                <a:tc>
                  <a:txBody>
                    <a:bodyPr/>
                    <a:lstStyle/>
                    <a:p>
                      <a:pPr marL="285750" indent="-285750">
                        <a:buFont typeface="+mj-lt"/>
                        <a:buAutoNum type="alphaLcParenR" startAt="4"/>
                      </a:pPr>
                      <a:r>
                        <a:rPr lang="en-AU" sz="1400" dirty="0">
                          <a:latin typeface="+mn-lt"/>
                        </a:rPr>
                        <a:t>Set up interest group for small spaces, and link to ANPSA study group</a:t>
                      </a:r>
                    </a:p>
                  </a:txBody>
                  <a:tcPr/>
                </a:tc>
                <a:tc>
                  <a:txBody>
                    <a:bodyPr/>
                    <a:lstStyle/>
                    <a:p>
                      <a:pPr marL="0" marR="0" lvl="0" indent="0" algn="l" defTabSz="742969" rtl="0" eaLnBrk="1" fontAlgn="auto" latinLnBrk="0" hangingPunct="1">
                        <a:lnSpc>
                          <a:spcPct val="100000"/>
                        </a:lnSpc>
                        <a:spcBef>
                          <a:spcPts val="0"/>
                        </a:spcBef>
                        <a:spcAft>
                          <a:spcPts val="0"/>
                        </a:spcAft>
                        <a:buClrTx/>
                        <a:buSzTx/>
                        <a:buFont typeface="Arial" panose="020B0604020202020204" pitchFamily="34" charset="0"/>
                        <a:buNone/>
                        <a:tabLst/>
                        <a:defRPr/>
                      </a:pPr>
                      <a:r>
                        <a:rPr lang="en-AU" sz="1400" dirty="0">
                          <a:latin typeface="+mn-lt"/>
                        </a:rPr>
                        <a:t>A lot of interest in gardens in small spaces in urban areas and higher density housing</a:t>
                      </a:r>
                    </a:p>
                    <a:p>
                      <a:pPr marL="0" marR="0" lvl="0" indent="0" algn="l" defTabSz="742969" rtl="0" eaLnBrk="1" fontAlgn="auto" latinLnBrk="0" hangingPunct="1">
                        <a:lnSpc>
                          <a:spcPct val="100000"/>
                        </a:lnSpc>
                        <a:spcBef>
                          <a:spcPts val="0"/>
                        </a:spcBef>
                        <a:spcAft>
                          <a:spcPts val="0"/>
                        </a:spcAft>
                        <a:buClrTx/>
                        <a:buSzTx/>
                        <a:buFont typeface="Arial" panose="020B0604020202020204" pitchFamily="34" charset="0"/>
                        <a:buNone/>
                        <a:tabLst/>
                        <a:defRPr/>
                      </a:pPr>
                      <a:r>
                        <a:rPr lang="en-AU" sz="1400" dirty="0">
                          <a:latin typeface="+mn-lt"/>
                        </a:rPr>
                        <a:t>Opportunity to build more knowledge to share with people across APS in mostly virtual format</a:t>
                      </a:r>
                    </a:p>
                  </a:txBody>
                  <a:tcPr/>
                </a:tc>
                <a:tc>
                  <a:txBody>
                    <a:bodyPr/>
                    <a:lstStyle/>
                    <a:p>
                      <a:pPr marL="0" marR="0" lvl="0" indent="0" algn="l" defTabSz="742969" rtl="0" eaLnBrk="1" fontAlgn="auto" latinLnBrk="0" hangingPunct="1">
                        <a:lnSpc>
                          <a:spcPct val="100000"/>
                        </a:lnSpc>
                        <a:spcBef>
                          <a:spcPts val="0"/>
                        </a:spcBef>
                        <a:spcAft>
                          <a:spcPts val="0"/>
                        </a:spcAft>
                        <a:buClrTx/>
                        <a:buSzTx/>
                        <a:buFont typeface="Arial" panose="020B0604020202020204" pitchFamily="34" charset="0"/>
                        <a:buNone/>
                        <a:tabLst/>
                        <a:defRPr/>
                      </a:pPr>
                      <a:r>
                        <a:rPr lang="en-AU" sz="1400" dirty="0">
                          <a:latin typeface="+mn-lt"/>
                        </a:rPr>
                        <a:t>Develop brief and program of activities by Oct 2021</a:t>
                      </a:r>
                    </a:p>
                    <a:p>
                      <a:pPr marL="0" marR="0" lvl="0" indent="0" algn="l" defTabSz="742969" rtl="0" eaLnBrk="1" fontAlgn="auto" latinLnBrk="0" hangingPunct="1">
                        <a:lnSpc>
                          <a:spcPct val="100000"/>
                        </a:lnSpc>
                        <a:spcBef>
                          <a:spcPts val="0"/>
                        </a:spcBef>
                        <a:spcAft>
                          <a:spcPts val="0"/>
                        </a:spcAft>
                        <a:buClrTx/>
                        <a:buSzTx/>
                        <a:buFont typeface="Arial" panose="020B0604020202020204" pitchFamily="34" charset="0"/>
                        <a:buNone/>
                        <a:tabLst/>
                        <a:defRPr/>
                      </a:pPr>
                      <a:r>
                        <a:rPr lang="en-AU" sz="1400" dirty="0">
                          <a:latin typeface="+mn-lt"/>
                        </a:rPr>
                        <a:t>Publicise and launch Nov 2021</a:t>
                      </a:r>
                    </a:p>
                    <a:p>
                      <a:pPr marL="0" marR="0" lvl="0" indent="0" algn="l" defTabSz="742969"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AU" sz="1400" dirty="0">
                        <a:latin typeface="+mn-lt"/>
                      </a:endParaRPr>
                    </a:p>
                  </a:txBody>
                  <a:tcPr/>
                </a:tc>
                <a:extLst>
                  <a:ext uri="{0D108BD9-81ED-4DB2-BD59-A6C34878D82A}">
                    <a16:rowId xmlns:a16="http://schemas.microsoft.com/office/drawing/2014/main" val="2702866176"/>
                  </a:ext>
                </a:extLst>
              </a:tr>
            </a:tbl>
          </a:graphicData>
        </a:graphic>
      </p:graphicFrame>
      <p:sp>
        <p:nvSpPr>
          <p:cNvPr id="6" name="Slide Number Placeholder 5">
            <a:extLst>
              <a:ext uri="{FF2B5EF4-FFF2-40B4-BE49-F238E27FC236}">
                <a16:creationId xmlns:a16="http://schemas.microsoft.com/office/drawing/2014/main" id="{6313D2F7-4AC6-AF48-8EA4-4AE17F992E80}"/>
              </a:ext>
            </a:extLst>
          </p:cNvPr>
          <p:cNvSpPr>
            <a:spLocks noGrp="1"/>
          </p:cNvSpPr>
          <p:nvPr>
            <p:ph type="sldNum" sz="quarter" idx="12"/>
          </p:nvPr>
        </p:nvSpPr>
        <p:spPr/>
        <p:txBody>
          <a:bodyPr/>
          <a:lstStyle/>
          <a:p>
            <a:fld id="{6113E31D-E2AB-40D1-8B51-AFA5AFEF393A}" type="slidenum">
              <a:rPr lang="en-US" smtClean="0"/>
              <a:t>5</a:t>
            </a:fld>
            <a:endParaRPr lang="en-US"/>
          </a:p>
        </p:txBody>
      </p:sp>
      <p:pic>
        <p:nvPicPr>
          <p:cNvPr id="7" name="Picture 6">
            <a:extLst>
              <a:ext uri="{FF2B5EF4-FFF2-40B4-BE49-F238E27FC236}">
                <a16:creationId xmlns:a16="http://schemas.microsoft.com/office/drawing/2014/main" id="{31027861-B863-134A-90A7-8F8003DACD39}"/>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8044124" y="105812"/>
            <a:ext cx="1383656" cy="861168"/>
          </a:xfrm>
          <a:prstGeom prst="rect">
            <a:avLst/>
          </a:prstGeom>
        </p:spPr>
      </p:pic>
      <p:sp>
        <p:nvSpPr>
          <p:cNvPr id="9" name="Rectangle 8">
            <a:extLst>
              <a:ext uri="{FF2B5EF4-FFF2-40B4-BE49-F238E27FC236}">
                <a16:creationId xmlns:a16="http://schemas.microsoft.com/office/drawing/2014/main" id="{24289DC9-242D-3A44-A4B9-580FF4C15AEA}"/>
              </a:ext>
            </a:extLst>
          </p:cNvPr>
          <p:cNvSpPr/>
          <p:nvPr/>
        </p:nvSpPr>
        <p:spPr>
          <a:xfrm>
            <a:off x="8044124" y="389613"/>
            <a:ext cx="427214" cy="629491"/>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Tree>
    <p:extLst>
      <p:ext uri="{BB962C8B-B14F-4D97-AF65-F5344CB8AC3E}">
        <p14:creationId xmlns:p14="http://schemas.microsoft.com/office/powerpoint/2010/main" val="3398005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9E126B-2C45-A647-ADB9-9A40EC129FCC}"/>
              </a:ext>
            </a:extLst>
          </p:cNvPr>
          <p:cNvSpPr>
            <a:spLocks noGrp="1"/>
          </p:cNvSpPr>
          <p:nvPr>
            <p:ph type="title"/>
          </p:nvPr>
        </p:nvSpPr>
        <p:spPr>
          <a:xfrm>
            <a:off x="1040576" y="244396"/>
            <a:ext cx="5270577" cy="629491"/>
          </a:xfrm>
        </p:spPr>
        <p:txBody>
          <a:bodyPr>
            <a:normAutofit/>
          </a:bodyPr>
          <a:lstStyle/>
          <a:p>
            <a:r>
              <a:rPr lang="en-AU" sz="2400" dirty="0"/>
              <a:t>2. </a:t>
            </a:r>
            <a:r>
              <a:rPr lang="en-GB" sz="2400" dirty="0"/>
              <a:t>Conserve native plants and places</a:t>
            </a:r>
            <a:endParaRPr lang="en-AU" sz="2400" dirty="0"/>
          </a:p>
        </p:txBody>
      </p:sp>
      <p:sp>
        <p:nvSpPr>
          <p:cNvPr id="4" name="Footer Placeholder 3">
            <a:extLst>
              <a:ext uri="{FF2B5EF4-FFF2-40B4-BE49-F238E27FC236}">
                <a16:creationId xmlns:a16="http://schemas.microsoft.com/office/drawing/2014/main" id="{C12E979E-37D3-9F4F-AB4D-FDD407AB6834}"/>
              </a:ext>
            </a:extLst>
          </p:cNvPr>
          <p:cNvSpPr>
            <a:spLocks noGrp="1"/>
          </p:cNvSpPr>
          <p:nvPr>
            <p:ph type="ftr" sz="quarter" idx="11"/>
          </p:nvPr>
        </p:nvSpPr>
        <p:spPr/>
        <p:txBody>
          <a:bodyPr/>
          <a:lstStyle/>
          <a:p>
            <a:r>
              <a:rPr lang="en-US"/>
              <a:t>www.austplants.com.au</a:t>
            </a:r>
          </a:p>
        </p:txBody>
      </p:sp>
      <p:graphicFrame>
        <p:nvGraphicFramePr>
          <p:cNvPr id="8" name="Table 8">
            <a:extLst>
              <a:ext uri="{FF2B5EF4-FFF2-40B4-BE49-F238E27FC236}">
                <a16:creationId xmlns:a16="http://schemas.microsoft.com/office/drawing/2014/main" id="{B70EAC87-1FDF-F44B-AB2A-CA808B64B53B}"/>
              </a:ext>
            </a:extLst>
          </p:cNvPr>
          <p:cNvGraphicFramePr>
            <a:graphicFrameLocks noGrp="1"/>
          </p:cNvGraphicFramePr>
          <p:nvPr>
            <p:ph idx="1"/>
            <p:extLst>
              <p:ext uri="{D42A27DB-BD31-4B8C-83A1-F6EECF244321}">
                <p14:modId xmlns:p14="http://schemas.microsoft.com/office/powerpoint/2010/main" val="2612011302"/>
              </p:ext>
            </p:extLst>
          </p:nvPr>
        </p:nvGraphicFramePr>
        <p:xfrm>
          <a:off x="1040576" y="1117154"/>
          <a:ext cx="8387204" cy="5147371"/>
        </p:xfrm>
        <a:graphic>
          <a:graphicData uri="http://schemas.openxmlformats.org/drawingml/2006/table">
            <a:tbl>
              <a:tblPr firstRow="1" bandRow="1">
                <a:tableStyleId>{0660B408-B3CF-4A94-85FC-2B1E0A45F4A2}</a:tableStyleId>
              </a:tblPr>
              <a:tblGrid>
                <a:gridCol w="1956012">
                  <a:extLst>
                    <a:ext uri="{9D8B030D-6E8A-4147-A177-3AD203B41FA5}">
                      <a16:colId xmlns:a16="http://schemas.microsoft.com/office/drawing/2014/main" val="1239647608"/>
                    </a:ext>
                  </a:extLst>
                </a:gridCol>
                <a:gridCol w="3194892">
                  <a:extLst>
                    <a:ext uri="{9D8B030D-6E8A-4147-A177-3AD203B41FA5}">
                      <a16:colId xmlns:a16="http://schemas.microsoft.com/office/drawing/2014/main" val="3868188412"/>
                    </a:ext>
                  </a:extLst>
                </a:gridCol>
                <a:gridCol w="3236300">
                  <a:extLst>
                    <a:ext uri="{9D8B030D-6E8A-4147-A177-3AD203B41FA5}">
                      <a16:colId xmlns:a16="http://schemas.microsoft.com/office/drawing/2014/main" val="2961691981"/>
                    </a:ext>
                  </a:extLst>
                </a:gridCol>
              </a:tblGrid>
              <a:tr h="392491">
                <a:tc>
                  <a:txBody>
                    <a:bodyPr/>
                    <a:lstStyle/>
                    <a:p>
                      <a:r>
                        <a:rPr lang="en-AU" sz="1400" b="0" i="0" dirty="0">
                          <a:latin typeface="+mn-lt"/>
                        </a:rPr>
                        <a:t>Initiatives</a:t>
                      </a:r>
                    </a:p>
                  </a:txBody>
                  <a:tcPr/>
                </a:tc>
                <a:tc>
                  <a:txBody>
                    <a:bodyPr/>
                    <a:lstStyle/>
                    <a:p>
                      <a:pPr marL="0" indent="0">
                        <a:buFont typeface="Arial" panose="020B0604020202020204" pitchFamily="34" charset="0"/>
                        <a:buNone/>
                      </a:pPr>
                      <a:r>
                        <a:rPr lang="en-AU" sz="1400" b="0" i="0" dirty="0">
                          <a:latin typeface="+mn-lt"/>
                        </a:rPr>
                        <a:t>What</a:t>
                      </a:r>
                    </a:p>
                  </a:txBody>
                  <a:tcPr/>
                </a:tc>
                <a:tc>
                  <a:txBody>
                    <a:bodyPr/>
                    <a:lstStyle/>
                    <a:p>
                      <a:pPr marL="0" indent="0">
                        <a:buFont typeface="Arial" panose="020B0604020202020204" pitchFamily="34" charset="0"/>
                        <a:buNone/>
                      </a:pPr>
                      <a:r>
                        <a:rPr lang="en-AU" sz="1400" b="0" i="0" dirty="0">
                          <a:latin typeface="+mn-lt"/>
                        </a:rPr>
                        <a:t>When/How</a:t>
                      </a:r>
                    </a:p>
                  </a:txBody>
                  <a:tcPr/>
                </a:tc>
                <a:extLst>
                  <a:ext uri="{0D108BD9-81ED-4DB2-BD59-A6C34878D82A}">
                    <a16:rowId xmlns:a16="http://schemas.microsoft.com/office/drawing/2014/main" val="860802652"/>
                  </a:ext>
                </a:extLst>
              </a:tr>
              <a:tr h="1060944">
                <a:tc>
                  <a:txBody>
                    <a:bodyPr/>
                    <a:lstStyle/>
                    <a:p>
                      <a:pPr marL="266700" lvl="0" indent="-266700">
                        <a:buFont typeface="+mj-lt"/>
                        <a:buAutoNum type="alphaLcParenR"/>
                        <a:tabLst/>
                      </a:pPr>
                      <a:r>
                        <a:rPr lang="en-AU" sz="1400" b="0" i="0" dirty="0">
                          <a:latin typeface="+mn-lt"/>
                        </a:rPr>
                        <a:t>Support and promote members’ own conservation activities</a:t>
                      </a:r>
                    </a:p>
                  </a:txBody>
                  <a:tcPr/>
                </a:tc>
                <a:tc>
                  <a:txBody>
                    <a:bodyPr/>
                    <a:lstStyle/>
                    <a:p>
                      <a:pPr marL="0" indent="0">
                        <a:buFont typeface="Arial" panose="020B0604020202020204" pitchFamily="34" charset="0"/>
                        <a:buNone/>
                      </a:pPr>
                      <a:r>
                        <a:rPr lang="en-AU" sz="1400" b="0" i="0" dirty="0">
                          <a:latin typeface="+mn-lt"/>
                        </a:rPr>
                        <a:t>Members are already doing a lot in conservation and there is an opportunity to build on that activity and relationships</a:t>
                      </a:r>
                    </a:p>
                  </a:txBody>
                  <a:tcPr/>
                </a:tc>
                <a:tc>
                  <a:txBody>
                    <a:bodyPr/>
                    <a:lstStyle/>
                    <a:p>
                      <a:pPr marL="0" indent="0">
                        <a:buFont typeface="Arial" panose="020B0604020202020204" pitchFamily="34" charset="0"/>
                        <a:buNone/>
                      </a:pPr>
                      <a:r>
                        <a:rPr lang="en-AU" sz="1400" b="0" i="0" dirty="0">
                          <a:latin typeface="+mn-lt"/>
                        </a:rPr>
                        <a:t>Research what members are doing already and the relationships they have and where there is an opportunity to support them  – Dec 2021</a:t>
                      </a:r>
                    </a:p>
                    <a:p>
                      <a:pPr marL="0" indent="0">
                        <a:buFont typeface="Arial" panose="020B0604020202020204" pitchFamily="34" charset="0"/>
                        <a:buNone/>
                      </a:pPr>
                      <a:r>
                        <a:rPr lang="en-AU" sz="1400" b="0" i="0" dirty="0">
                          <a:latin typeface="+mn-lt"/>
                        </a:rPr>
                        <a:t>Start promotion through Sept – Dec 2021 and beyond</a:t>
                      </a:r>
                    </a:p>
                  </a:txBody>
                  <a:tcPr/>
                </a:tc>
                <a:extLst>
                  <a:ext uri="{0D108BD9-81ED-4DB2-BD59-A6C34878D82A}">
                    <a16:rowId xmlns:a16="http://schemas.microsoft.com/office/drawing/2014/main" val="1100846815"/>
                  </a:ext>
                </a:extLst>
              </a:tr>
              <a:tr h="1060944">
                <a:tc>
                  <a:txBody>
                    <a:bodyPr/>
                    <a:lstStyle/>
                    <a:p>
                      <a:pPr marL="227013" lvl="0" indent="-227013">
                        <a:buFont typeface="+mj-lt"/>
                        <a:buAutoNum type="alphaLcParenR" startAt="2"/>
                        <a:tabLst/>
                      </a:pPr>
                      <a:r>
                        <a:rPr lang="en-GB" sz="1400" b="0" i="0" dirty="0">
                          <a:latin typeface="+mn-lt"/>
                        </a:rPr>
                        <a:t>Build partnerships to support conservation at </a:t>
                      </a:r>
                      <a:r>
                        <a:rPr lang="en-AU" sz="1400" b="0" i="0" dirty="0">
                          <a:latin typeface="+mn-lt"/>
                        </a:rPr>
                        <a:t>both state and DG levels</a:t>
                      </a:r>
                      <a:endParaRPr lang="en-AU" sz="1200" b="0" i="0" dirty="0">
                        <a:latin typeface="+mn-lt"/>
                      </a:endParaRPr>
                    </a:p>
                  </a:txBody>
                  <a:tcPr/>
                </a:tc>
                <a:tc>
                  <a:txBody>
                    <a:bodyPr/>
                    <a:lstStyle/>
                    <a:p>
                      <a:pPr marL="0" indent="0">
                        <a:buFont typeface="Arial" panose="020B0604020202020204" pitchFamily="34" charset="0"/>
                        <a:buNone/>
                      </a:pPr>
                      <a:r>
                        <a:rPr lang="en-AU" sz="1400" b="0" i="0" dirty="0">
                          <a:latin typeface="+mn-lt"/>
                        </a:rPr>
                        <a:t>A lot of NFPs and organisations focus on conservation and present partnership opportunities for us e.g. NPWS for Save our Species, NPA for advocacy, NCC, other organisations for specific projects. There may be opportunities to fund submissions and s</a:t>
                      </a:r>
                      <a:r>
                        <a:rPr lang="en-AU" sz="1400" b="0" i="0" kern="1200" dirty="0">
                          <a:solidFill>
                            <a:schemeClr val="dk1"/>
                          </a:solidFill>
                          <a:latin typeface="+mn-lt"/>
                          <a:ea typeface="+mn-ea"/>
                          <a:cs typeface="+mn-cs"/>
                        </a:rPr>
                        <a:t>upport revegetation and regeneration projects</a:t>
                      </a:r>
                      <a:endParaRPr lang="en-AU" sz="1400" b="0" i="0" dirty="0">
                        <a:latin typeface="+mn-lt"/>
                      </a:endParaRPr>
                    </a:p>
                  </a:txBody>
                  <a:tcPr/>
                </a:tc>
                <a:tc>
                  <a:txBody>
                    <a:bodyPr/>
                    <a:lstStyle/>
                    <a:p>
                      <a:pPr marL="0" indent="0">
                        <a:buFont typeface="Arial" panose="020B0604020202020204" pitchFamily="34" charset="0"/>
                        <a:buNone/>
                      </a:pPr>
                      <a:r>
                        <a:rPr lang="en-AU" sz="1400" b="0" i="0" dirty="0">
                          <a:latin typeface="+mn-lt"/>
                        </a:rPr>
                        <a:t>July – Dec 2021 to gather info on potential partners</a:t>
                      </a:r>
                    </a:p>
                    <a:p>
                      <a:pPr marL="0" indent="0">
                        <a:buFont typeface="Arial" panose="020B0604020202020204" pitchFamily="34" charset="0"/>
                        <a:buNone/>
                      </a:pPr>
                      <a:r>
                        <a:rPr lang="en-AU" sz="1400" b="0" i="0" dirty="0">
                          <a:latin typeface="+mn-lt"/>
                        </a:rPr>
                        <a:t>By June 2022 – decide on partnerships and progress</a:t>
                      </a:r>
                    </a:p>
                  </a:txBody>
                  <a:tcPr/>
                </a:tc>
                <a:extLst>
                  <a:ext uri="{0D108BD9-81ED-4DB2-BD59-A6C34878D82A}">
                    <a16:rowId xmlns:a16="http://schemas.microsoft.com/office/drawing/2014/main" val="603473476"/>
                  </a:ext>
                </a:extLst>
              </a:tr>
              <a:tr h="869626">
                <a:tc>
                  <a:txBody>
                    <a:bodyPr/>
                    <a:lstStyle/>
                    <a:p>
                      <a:pPr marL="227013" marR="0" lvl="0" indent="-219075" algn="l" defTabSz="742969" rtl="0" eaLnBrk="1" fontAlgn="auto" latinLnBrk="0" hangingPunct="1">
                        <a:lnSpc>
                          <a:spcPct val="100000"/>
                        </a:lnSpc>
                        <a:spcBef>
                          <a:spcPts val="0"/>
                        </a:spcBef>
                        <a:spcAft>
                          <a:spcPts val="0"/>
                        </a:spcAft>
                        <a:buClrTx/>
                        <a:buSzTx/>
                        <a:buFont typeface="+mj-lt"/>
                        <a:buAutoNum type="alphaLcParenR" startAt="3"/>
                        <a:tabLst/>
                        <a:defRPr/>
                      </a:pPr>
                      <a:r>
                        <a:rPr lang="en-AU" sz="1400" b="0" i="0" kern="1200" dirty="0">
                          <a:solidFill>
                            <a:schemeClr val="dk1"/>
                          </a:solidFill>
                          <a:latin typeface="+mn-lt"/>
                          <a:ea typeface="+mn-ea"/>
                          <a:cs typeface="+mn-cs"/>
                        </a:rPr>
                        <a:t>Set up Regen interest group and hold 2021 weekend event in central west on regen</a:t>
                      </a:r>
                      <a:endParaRPr lang="en-AU" sz="1400" b="0" i="0" dirty="0">
                        <a:latin typeface="+mn-lt"/>
                      </a:endParaRPr>
                    </a:p>
                  </a:txBody>
                  <a:tcPr/>
                </a:tc>
                <a:tc>
                  <a:txBody>
                    <a:bodyPr/>
                    <a:lstStyle/>
                    <a:p>
                      <a:pPr marL="0" indent="0">
                        <a:buFont typeface="Arial" panose="020B0604020202020204" pitchFamily="34" charset="0"/>
                        <a:buNone/>
                      </a:pPr>
                      <a:r>
                        <a:rPr lang="en-AU" sz="1400" b="0" i="0" dirty="0">
                          <a:latin typeface="+mn-lt"/>
                        </a:rPr>
                        <a:t>Promote regenerative farming</a:t>
                      </a:r>
                    </a:p>
                    <a:p>
                      <a:pPr marL="0" indent="0">
                        <a:buFont typeface="Arial" panose="020B0604020202020204" pitchFamily="34" charset="0"/>
                        <a:buNone/>
                      </a:pPr>
                      <a:r>
                        <a:rPr lang="en-AU" sz="1400" b="0" i="0" dirty="0">
                          <a:latin typeface="+mn-lt"/>
                        </a:rPr>
                        <a:t>Have such a speaker at the ANPSA conference</a:t>
                      </a:r>
                    </a:p>
                  </a:txBody>
                  <a:tcPr/>
                </a:tc>
                <a:tc>
                  <a:txBody>
                    <a:bodyPr/>
                    <a:lstStyle/>
                    <a:p>
                      <a:pPr marL="0" marR="0" lvl="0" indent="0" algn="l" defTabSz="742969" rtl="0" eaLnBrk="1" fontAlgn="auto" latinLnBrk="0" hangingPunct="1">
                        <a:lnSpc>
                          <a:spcPct val="100000"/>
                        </a:lnSpc>
                        <a:spcBef>
                          <a:spcPts val="0"/>
                        </a:spcBef>
                        <a:spcAft>
                          <a:spcPts val="0"/>
                        </a:spcAft>
                        <a:buClrTx/>
                        <a:buSzTx/>
                        <a:buFont typeface="Arial" panose="020B0604020202020204" pitchFamily="34" charset="0"/>
                        <a:buNone/>
                        <a:tabLst/>
                        <a:defRPr/>
                      </a:pPr>
                      <a:r>
                        <a:rPr lang="en-AU" sz="1400" b="0" i="0" dirty="0">
                          <a:latin typeface="+mn-lt"/>
                        </a:rPr>
                        <a:t>Develop brief by Sept 2021</a:t>
                      </a:r>
                    </a:p>
                    <a:p>
                      <a:pPr marL="0" marR="0" lvl="0" indent="0" algn="l" defTabSz="742969" rtl="0" eaLnBrk="1" fontAlgn="auto" latinLnBrk="0" hangingPunct="1">
                        <a:lnSpc>
                          <a:spcPct val="100000"/>
                        </a:lnSpc>
                        <a:spcBef>
                          <a:spcPts val="0"/>
                        </a:spcBef>
                        <a:spcAft>
                          <a:spcPts val="0"/>
                        </a:spcAft>
                        <a:buClrTx/>
                        <a:buSzTx/>
                        <a:buFont typeface="Arial" panose="020B0604020202020204" pitchFamily="34" charset="0"/>
                        <a:buNone/>
                        <a:tabLst/>
                        <a:defRPr/>
                      </a:pPr>
                      <a:r>
                        <a:rPr lang="en-AU" sz="1400" b="0" i="0" dirty="0">
                          <a:latin typeface="+mn-lt"/>
                        </a:rPr>
                        <a:t>Launch by Oct 2021 as part of trip out west</a:t>
                      </a:r>
                    </a:p>
                  </a:txBody>
                  <a:tcPr/>
                </a:tc>
                <a:extLst>
                  <a:ext uri="{0D108BD9-81ED-4DB2-BD59-A6C34878D82A}">
                    <a16:rowId xmlns:a16="http://schemas.microsoft.com/office/drawing/2014/main" val="4220191141"/>
                  </a:ext>
                </a:extLst>
              </a:tr>
            </a:tbl>
          </a:graphicData>
        </a:graphic>
      </p:graphicFrame>
      <p:sp>
        <p:nvSpPr>
          <p:cNvPr id="6" name="Slide Number Placeholder 5">
            <a:extLst>
              <a:ext uri="{FF2B5EF4-FFF2-40B4-BE49-F238E27FC236}">
                <a16:creationId xmlns:a16="http://schemas.microsoft.com/office/drawing/2014/main" id="{6313D2F7-4AC6-AF48-8EA4-4AE17F992E80}"/>
              </a:ext>
            </a:extLst>
          </p:cNvPr>
          <p:cNvSpPr>
            <a:spLocks noGrp="1"/>
          </p:cNvSpPr>
          <p:nvPr>
            <p:ph type="sldNum" sz="quarter" idx="12"/>
          </p:nvPr>
        </p:nvSpPr>
        <p:spPr/>
        <p:txBody>
          <a:bodyPr/>
          <a:lstStyle/>
          <a:p>
            <a:fld id="{6113E31D-E2AB-40D1-8B51-AFA5AFEF393A}" type="slidenum">
              <a:rPr lang="en-US" smtClean="0"/>
              <a:t>6</a:t>
            </a:fld>
            <a:endParaRPr lang="en-US"/>
          </a:p>
        </p:txBody>
      </p:sp>
      <p:pic>
        <p:nvPicPr>
          <p:cNvPr id="7" name="Picture 6">
            <a:extLst>
              <a:ext uri="{FF2B5EF4-FFF2-40B4-BE49-F238E27FC236}">
                <a16:creationId xmlns:a16="http://schemas.microsoft.com/office/drawing/2014/main" id="{78E73750-888C-364E-B3BF-2910A75D798F}"/>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8044124" y="105812"/>
            <a:ext cx="1383656" cy="861168"/>
          </a:xfrm>
          <a:prstGeom prst="rect">
            <a:avLst/>
          </a:prstGeom>
        </p:spPr>
      </p:pic>
      <p:sp>
        <p:nvSpPr>
          <p:cNvPr id="9" name="Rectangle 8">
            <a:extLst>
              <a:ext uri="{FF2B5EF4-FFF2-40B4-BE49-F238E27FC236}">
                <a16:creationId xmlns:a16="http://schemas.microsoft.com/office/drawing/2014/main" id="{81CC14DA-1F88-E84E-8BE2-EBF001D871E4}"/>
              </a:ext>
            </a:extLst>
          </p:cNvPr>
          <p:cNvSpPr/>
          <p:nvPr/>
        </p:nvSpPr>
        <p:spPr>
          <a:xfrm>
            <a:off x="8359424" y="389613"/>
            <a:ext cx="427214" cy="629491"/>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Tree>
    <p:extLst>
      <p:ext uri="{BB962C8B-B14F-4D97-AF65-F5344CB8AC3E}">
        <p14:creationId xmlns:p14="http://schemas.microsoft.com/office/powerpoint/2010/main" val="410118194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9E126B-2C45-A647-ADB9-9A40EC129FCC}"/>
              </a:ext>
            </a:extLst>
          </p:cNvPr>
          <p:cNvSpPr>
            <a:spLocks noGrp="1"/>
          </p:cNvSpPr>
          <p:nvPr>
            <p:ph type="title"/>
          </p:nvPr>
        </p:nvSpPr>
        <p:spPr>
          <a:xfrm>
            <a:off x="891540" y="389613"/>
            <a:ext cx="3447378" cy="629491"/>
          </a:xfrm>
        </p:spPr>
        <p:txBody>
          <a:bodyPr>
            <a:normAutofit/>
          </a:bodyPr>
          <a:lstStyle/>
          <a:p>
            <a:r>
              <a:rPr lang="en-AU" sz="2800" dirty="0"/>
              <a:t>3. Spread the word</a:t>
            </a:r>
          </a:p>
        </p:txBody>
      </p:sp>
      <p:sp>
        <p:nvSpPr>
          <p:cNvPr id="4" name="Footer Placeholder 3">
            <a:extLst>
              <a:ext uri="{FF2B5EF4-FFF2-40B4-BE49-F238E27FC236}">
                <a16:creationId xmlns:a16="http://schemas.microsoft.com/office/drawing/2014/main" id="{C12E979E-37D3-9F4F-AB4D-FDD407AB6834}"/>
              </a:ext>
            </a:extLst>
          </p:cNvPr>
          <p:cNvSpPr>
            <a:spLocks noGrp="1"/>
          </p:cNvSpPr>
          <p:nvPr>
            <p:ph type="ftr" sz="quarter" idx="11"/>
          </p:nvPr>
        </p:nvSpPr>
        <p:spPr/>
        <p:txBody>
          <a:bodyPr/>
          <a:lstStyle/>
          <a:p>
            <a:r>
              <a:rPr lang="en-US"/>
              <a:t>www.austplants.com.au</a:t>
            </a:r>
          </a:p>
        </p:txBody>
      </p:sp>
      <p:graphicFrame>
        <p:nvGraphicFramePr>
          <p:cNvPr id="8" name="Table 8">
            <a:extLst>
              <a:ext uri="{FF2B5EF4-FFF2-40B4-BE49-F238E27FC236}">
                <a16:creationId xmlns:a16="http://schemas.microsoft.com/office/drawing/2014/main" id="{B70EAC87-1FDF-F44B-AB2A-CA808B64B53B}"/>
              </a:ext>
            </a:extLst>
          </p:cNvPr>
          <p:cNvGraphicFramePr>
            <a:graphicFrameLocks noGrp="1"/>
          </p:cNvGraphicFramePr>
          <p:nvPr>
            <p:ph idx="1"/>
            <p:extLst>
              <p:ext uri="{D42A27DB-BD31-4B8C-83A1-F6EECF244321}">
                <p14:modId xmlns:p14="http://schemas.microsoft.com/office/powerpoint/2010/main" val="2882407427"/>
              </p:ext>
            </p:extLst>
          </p:nvPr>
        </p:nvGraphicFramePr>
        <p:xfrm>
          <a:off x="1040576" y="1117154"/>
          <a:ext cx="8387204" cy="3346196"/>
        </p:xfrm>
        <a:graphic>
          <a:graphicData uri="http://schemas.openxmlformats.org/drawingml/2006/table">
            <a:tbl>
              <a:tblPr firstRow="1" bandRow="1">
                <a:tableStyleId>{0660B408-B3CF-4A94-85FC-2B1E0A45F4A2}</a:tableStyleId>
              </a:tblPr>
              <a:tblGrid>
                <a:gridCol w="2462830">
                  <a:extLst>
                    <a:ext uri="{9D8B030D-6E8A-4147-A177-3AD203B41FA5}">
                      <a16:colId xmlns:a16="http://schemas.microsoft.com/office/drawing/2014/main" val="1239647608"/>
                    </a:ext>
                  </a:extLst>
                </a:gridCol>
                <a:gridCol w="4116594">
                  <a:extLst>
                    <a:ext uri="{9D8B030D-6E8A-4147-A177-3AD203B41FA5}">
                      <a16:colId xmlns:a16="http://schemas.microsoft.com/office/drawing/2014/main" val="3868188412"/>
                    </a:ext>
                  </a:extLst>
                </a:gridCol>
                <a:gridCol w="1807780">
                  <a:extLst>
                    <a:ext uri="{9D8B030D-6E8A-4147-A177-3AD203B41FA5}">
                      <a16:colId xmlns:a16="http://schemas.microsoft.com/office/drawing/2014/main" val="2961691981"/>
                    </a:ext>
                  </a:extLst>
                </a:gridCol>
              </a:tblGrid>
              <a:tr h="343916">
                <a:tc>
                  <a:txBody>
                    <a:bodyPr/>
                    <a:lstStyle/>
                    <a:p>
                      <a:r>
                        <a:rPr lang="en-AU" sz="1400" dirty="0">
                          <a:latin typeface="+mn-lt"/>
                        </a:rPr>
                        <a:t>Initiatives</a:t>
                      </a:r>
                    </a:p>
                  </a:txBody>
                  <a:tcPr/>
                </a:tc>
                <a:tc>
                  <a:txBody>
                    <a:bodyPr/>
                    <a:lstStyle/>
                    <a:p>
                      <a:pPr marL="0" indent="0">
                        <a:buFont typeface="Arial" panose="020B0604020202020204" pitchFamily="34" charset="0"/>
                        <a:buNone/>
                      </a:pPr>
                      <a:r>
                        <a:rPr lang="en-AU" sz="1400" dirty="0">
                          <a:latin typeface="+mn-lt"/>
                        </a:rPr>
                        <a:t>What</a:t>
                      </a:r>
                    </a:p>
                  </a:txBody>
                  <a:tcPr/>
                </a:tc>
                <a:tc>
                  <a:txBody>
                    <a:bodyPr/>
                    <a:lstStyle/>
                    <a:p>
                      <a:pPr marL="0" indent="0">
                        <a:buFont typeface="Arial" panose="020B0604020202020204" pitchFamily="34" charset="0"/>
                        <a:buNone/>
                      </a:pPr>
                      <a:r>
                        <a:rPr lang="en-AU" sz="1400" dirty="0">
                          <a:latin typeface="+mn-lt"/>
                        </a:rPr>
                        <a:t>When/how</a:t>
                      </a:r>
                    </a:p>
                  </a:txBody>
                  <a:tcPr/>
                </a:tc>
                <a:extLst>
                  <a:ext uri="{0D108BD9-81ED-4DB2-BD59-A6C34878D82A}">
                    <a16:rowId xmlns:a16="http://schemas.microsoft.com/office/drawing/2014/main" val="860802652"/>
                  </a:ext>
                </a:extLst>
              </a:tr>
              <a:tr h="777240">
                <a:tc>
                  <a:txBody>
                    <a:bodyPr/>
                    <a:lstStyle/>
                    <a:p>
                      <a:pPr marL="285750" indent="-285750">
                        <a:buFont typeface="+mj-lt"/>
                        <a:buAutoNum type="alphaLcParenR"/>
                      </a:pPr>
                      <a:r>
                        <a:rPr lang="en-AU" sz="1400" dirty="0">
                          <a:latin typeface="+mn-lt"/>
                        </a:rPr>
                        <a:t>Run successful 2022 conference in Kiama</a:t>
                      </a:r>
                    </a:p>
                  </a:txBody>
                  <a:tcPr/>
                </a:tc>
                <a:tc>
                  <a:txBody>
                    <a:bodyPr/>
                    <a:lstStyle/>
                    <a:p>
                      <a:pPr marL="0" indent="0">
                        <a:buFont typeface="Arial" panose="020B0604020202020204" pitchFamily="34" charset="0"/>
                        <a:buNone/>
                      </a:pPr>
                      <a:r>
                        <a:rPr lang="en-AU" sz="1400" dirty="0">
                          <a:latin typeface="+mn-lt"/>
                        </a:rPr>
                        <a:t>Deliver the plan</a:t>
                      </a:r>
                    </a:p>
                    <a:p>
                      <a:pPr marL="0" indent="0">
                        <a:buFont typeface="Arial" panose="020B0604020202020204" pitchFamily="34" charset="0"/>
                        <a:buNone/>
                      </a:pPr>
                      <a:r>
                        <a:rPr lang="en-AU" sz="1400" dirty="0">
                          <a:latin typeface="+mn-lt"/>
                        </a:rPr>
                        <a:t>Attract members and visitors</a:t>
                      </a:r>
                    </a:p>
                    <a:p>
                      <a:pPr marL="0" indent="0">
                        <a:buFont typeface="Arial" panose="020B0604020202020204" pitchFamily="34" charset="0"/>
                        <a:buNone/>
                      </a:pPr>
                      <a:r>
                        <a:rPr lang="en-AU" sz="1400" dirty="0">
                          <a:latin typeface="+mn-lt"/>
                        </a:rPr>
                        <a:t>Hold market fair with plant sales</a:t>
                      </a:r>
                    </a:p>
                  </a:txBody>
                  <a:tcPr/>
                </a:tc>
                <a:tc>
                  <a:txBody>
                    <a:bodyPr/>
                    <a:lstStyle/>
                    <a:p>
                      <a:pPr marL="0" indent="0">
                        <a:buFont typeface="Arial" panose="020B0604020202020204" pitchFamily="34" charset="0"/>
                        <a:buNone/>
                      </a:pPr>
                      <a:r>
                        <a:rPr lang="en-AU" sz="1400" dirty="0">
                          <a:latin typeface="+mn-lt"/>
                        </a:rPr>
                        <a:t>Conference 2022</a:t>
                      </a:r>
                    </a:p>
                  </a:txBody>
                  <a:tcPr/>
                </a:tc>
                <a:extLst>
                  <a:ext uri="{0D108BD9-81ED-4DB2-BD59-A6C34878D82A}">
                    <a16:rowId xmlns:a16="http://schemas.microsoft.com/office/drawing/2014/main" val="603473476"/>
                  </a:ext>
                </a:extLst>
              </a:tr>
              <a:tr h="497664">
                <a:tc>
                  <a:txBody>
                    <a:bodyPr/>
                    <a:lstStyle/>
                    <a:p>
                      <a:pPr marL="285750" indent="-285750">
                        <a:buFont typeface="+mj-lt"/>
                        <a:buAutoNum type="alphaLcParenR" startAt="2"/>
                      </a:pPr>
                      <a:r>
                        <a:rPr lang="en-AU" sz="1400" dirty="0">
                          <a:latin typeface="+mn-lt"/>
                        </a:rPr>
                        <a:t>Create a program of online and in person workshops on native plant knowledge and skills</a:t>
                      </a:r>
                    </a:p>
                  </a:txBody>
                  <a:tcPr/>
                </a:tc>
                <a:tc>
                  <a:txBody>
                    <a:bodyPr/>
                    <a:lstStyle/>
                    <a:p>
                      <a:pPr marL="0" indent="0">
                        <a:buFont typeface="Arial" panose="020B0604020202020204" pitchFamily="34" charset="0"/>
                        <a:buNone/>
                      </a:pPr>
                      <a:r>
                        <a:rPr lang="en-AU" sz="1400" dirty="0">
                          <a:latin typeface="+mn-lt"/>
                        </a:rPr>
                        <a:t>A lot of interest in native plant info but little systematised capturing of the info</a:t>
                      </a:r>
                    </a:p>
                    <a:p>
                      <a:pPr marL="0" indent="0">
                        <a:buFont typeface="Arial" panose="020B0604020202020204" pitchFamily="34" charset="0"/>
                        <a:buNone/>
                      </a:pPr>
                      <a:r>
                        <a:rPr lang="en-AU" sz="1400" dirty="0">
                          <a:latin typeface="+mn-lt"/>
                        </a:rPr>
                        <a:t>Develop a set of topics </a:t>
                      </a:r>
                      <a:r>
                        <a:rPr lang="en-AU" sz="1400" dirty="0" err="1">
                          <a:latin typeface="+mn-lt"/>
                        </a:rPr>
                        <a:t>eg</a:t>
                      </a:r>
                      <a:r>
                        <a:rPr lang="en-AU" sz="1400" dirty="0">
                          <a:latin typeface="+mn-lt"/>
                        </a:rPr>
                        <a:t> – id,  propagation, families, how </a:t>
                      </a:r>
                      <a:r>
                        <a:rPr lang="en-AU" sz="1400" dirty="0" err="1">
                          <a:latin typeface="+mn-lt"/>
                        </a:rPr>
                        <a:t>to’s</a:t>
                      </a:r>
                      <a:endParaRPr lang="en-AU" sz="1400" dirty="0">
                        <a:latin typeface="+mn-lt"/>
                      </a:endParaRPr>
                    </a:p>
                    <a:p>
                      <a:pPr marL="0" indent="0">
                        <a:buFont typeface="Arial" panose="020B0604020202020204" pitchFamily="34" charset="0"/>
                        <a:buNone/>
                      </a:pPr>
                      <a:r>
                        <a:rPr lang="en-AU" sz="1400" dirty="0">
                          <a:latin typeface="+mn-lt"/>
                        </a:rPr>
                        <a:t>Include different pricing for members</a:t>
                      </a:r>
                    </a:p>
                    <a:p>
                      <a:pPr marL="0" indent="0">
                        <a:buFont typeface="Arial" panose="020B0604020202020204" pitchFamily="34" charset="0"/>
                        <a:buNone/>
                      </a:pPr>
                      <a:r>
                        <a:rPr lang="en-AU" sz="1400" dirty="0">
                          <a:latin typeface="+mn-lt"/>
                        </a:rPr>
                        <a:t>Develop the scope and plan</a:t>
                      </a:r>
                    </a:p>
                    <a:p>
                      <a:pPr marL="0" indent="0">
                        <a:buFont typeface="Arial" panose="020B0604020202020204" pitchFamily="34" charset="0"/>
                        <a:buNone/>
                      </a:pPr>
                      <a:r>
                        <a:rPr lang="en-AU" sz="1400" dirty="0">
                          <a:latin typeface="+mn-lt"/>
                        </a:rPr>
                        <a:t>Identify resources to assist in developing and managing</a:t>
                      </a:r>
                    </a:p>
                    <a:p>
                      <a:pPr marL="0" indent="0">
                        <a:buFont typeface="Arial" panose="020B0604020202020204" pitchFamily="34" charset="0"/>
                        <a:buNone/>
                      </a:pPr>
                      <a:r>
                        <a:rPr lang="en-AU" sz="1400" dirty="0">
                          <a:latin typeface="+mn-lt"/>
                        </a:rPr>
                        <a:t>Link into gatherings and get togethers with skills based workshops</a:t>
                      </a:r>
                    </a:p>
                  </a:txBody>
                  <a:tcPr/>
                </a:tc>
                <a:tc>
                  <a:txBody>
                    <a:bodyPr/>
                    <a:lstStyle/>
                    <a:p>
                      <a:pPr marL="0" marR="0" lvl="0" indent="0" algn="l" defTabSz="742969" rtl="0" eaLnBrk="1" fontAlgn="auto" latinLnBrk="0" hangingPunct="1">
                        <a:lnSpc>
                          <a:spcPct val="100000"/>
                        </a:lnSpc>
                        <a:spcBef>
                          <a:spcPts val="0"/>
                        </a:spcBef>
                        <a:spcAft>
                          <a:spcPts val="0"/>
                        </a:spcAft>
                        <a:buClrTx/>
                        <a:buSzTx/>
                        <a:buFont typeface="Arial" panose="020B0604020202020204" pitchFamily="34" charset="0"/>
                        <a:buNone/>
                        <a:tabLst/>
                        <a:defRPr/>
                      </a:pPr>
                      <a:r>
                        <a:rPr lang="en-AU" sz="1400" dirty="0">
                          <a:latin typeface="+mn-lt"/>
                        </a:rPr>
                        <a:t>Develop the scope and plan - Sept to Dec</a:t>
                      </a:r>
                    </a:p>
                    <a:p>
                      <a:pPr marL="0" marR="0" lvl="0" indent="0" algn="l" defTabSz="742969" rtl="0" eaLnBrk="1" fontAlgn="auto" latinLnBrk="0" hangingPunct="1">
                        <a:lnSpc>
                          <a:spcPct val="100000"/>
                        </a:lnSpc>
                        <a:spcBef>
                          <a:spcPts val="0"/>
                        </a:spcBef>
                        <a:spcAft>
                          <a:spcPts val="0"/>
                        </a:spcAft>
                        <a:buClrTx/>
                        <a:buSzTx/>
                        <a:buFont typeface="Arial" panose="020B0604020202020204" pitchFamily="34" charset="0"/>
                        <a:buNone/>
                        <a:tabLst/>
                        <a:defRPr/>
                      </a:pPr>
                      <a:r>
                        <a:rPr lang="en-AU" sz="1400" dirty="0">
                          <a:latin typeface="+mn-lt"/>
                        </a:rPr>
                        <a:t>Implement – Jan to June 2022</a:t>
                      </a:r>
                    </a:p>
                    <a:p>
                      <a:pPr marL="0" marR="0" lvl="0" indent="0" algn="l" defTabSz="742969" rtl="0" eaLnBrk="1" fontAlgn="auto" latinLnBrk="0" hangingPunct="1">
                        <a:lnSpc>
                          <a:spcPct val="100000"/>
                        </a:lnSpc>
                        <a:spcBef>
                          <a:spcPts val="0"/>
                        </a:spcBef>
                        <a:spcAft>
                          <a:spcPts val="0"/>
                        </a:spcAft>
                        <a:buClrTx/>
                        <a:buSzTx/>
                        <a:buFont typeface="Arial" panose="020B0604020202020204" pitchFamily="34" charset="0"/>
                        <a:buNone/>
                        <a:tabLst/>
                        <a:defRPr/>
                      </a:pPr>
                      <a:r>
                        <a:rPr lang="en-AU" sz="1400" dirty="0">
                          <a:latin typeface="+mn-lt"/>
                        </a:rPr>
                        <a:t>Then continue development</a:t>
                      </a:r>
                    </a:p>
                  </a:txBody>
                  <a:tcPr/>
                </a:tc>
                <a:extLst>
                  <a:ext uri="{0D108BD9-81ED-4DB2-BD59-A6C34878D82A}">
                    <a16:rowId xmlns:a16="http://schemas.microsoft.com/office/drawing/2014/main" val="4220191141"/>
                  </a:ext>
                </a:extLst>
              </a:tr>
            </a:tbl>
          </a:graphicData>
        </a:graphic>
      </p:graphicFrame>
      <p:sp>
        <p:nvSpPr>
          <p:cNvPr id="6" name="Slide Number Placeholder 5">
            <a:extLst>
              <a:ext uri="{FF2B5EF4-FFF2-40B4-BE49-F238E27FC236}">
                <a16:creationId xmlns:a16="http://schemas.microsoft.com/office/drawing/2014/main" id="{6313D2F7-4AC6-AF48-8EA4-4AE17F992E80}"/>
              </a:ext>
            </a:extLst>
          </p:cNvPr>
          <p:cNvSpPr>
            <a:spLocks noGrp="1"/>
          </p:cNvSpPr>
          <p:nvPr>
            <p:ph type="sldNum" sz="quarter" idx="12"/>
          </p:nvPr>
        </p:nvSpPr>
        <p:spPr/>
        <p:txBody>
          <a:bodyPr/>
          <a:lstStyle/>
          <a:p>
            <a:fld id="{6113E31D-E2AB-40D1-8B51-AFA5AFEF393A}" type="slidenum">
              <a:rPr lang="en-US" smtClean="0"/>
              <a:t>7</a:t>
            </a:fld>
            <a:endParaRPr lang="en-US"/>
          </a:p>
        </p:txBody>
      </p:sp>
      <p:pic>
        <p:nvPicPr>
          <p:cNvPr id="7" name="Picture 6">
            <a:extLst>
              <a:ext uri="{FF2B5EF4-FFF2-40B4-BE49-F238E27FC236}">
                <a16:creationId xmlns:a16="http://schemas.microsoft.com/office/drawing/2014/main" id="{BAF60272-DDD7-DA49-B877-18016A06E506}"/>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8044124" y="33085"/>
            <a:ext cx="1383656" cy="861168"/>
          </a:xfrm>
          <a:prstGeom prst="rect">
            <a:avLst/>
          </a:prstGeom>
        </p:spPr>
      </p:pic>
      <p:sp>
        <p:nvSpPr>
          <p:cNvPr id="9" name="Rectangle 8">
            <a:extLst>
              <a:ext uri="{FF2B5EF4-FFF2-40B4-BE49-F238E27FC236}">
                <a16:creationId xmlns:a16="http://schemas.microsoft.com/office/drawing/2014/main" id="{EB66CB5A-2342-5E4D-8E5D-850582D2BC75}"/>
              </a:ext>
            </a:extLst>
          </p:cNvPr>
          <p:cNvSpPr/>
          <p:nvPr/>
        </p:nvSpPr>
        <p:spPr>
          <a:xfrm>
            <a:off x="8682930" y="313787"/>
            <a:ext cx="427214" cy="629491"/>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Tree>
    <p:extLst>
      <p:ext uri="{BB962C8B-B14F-4D97-AF65-F5344CB8AC3E}">
        <p14:creationId xmlns:p14="http://schemas.microsoft.com/office/powerpoint/2010/main" val="155385198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9E126B-2C45-A647-ADB9-9A40EC129FCC}"/>
              </a:ext>
            </a:extLst>
          </p:cNvPr>
          <p:cNvSpPr>
            <a:spLocks noGrp="1"/>
          </p:cNvSpPr>
          <p:nvPr>
            <p:ph type="title"/>
          </p:nvPr>
        </p:nvSpPr>
        <p:spPr>
          <a:xfrm>
            <a:off x="891540" y="389613"/>
            <a:ext cx="4281095" cy="629491"/>
          </a:xfrm>
        </p:spPr>
        <p:txBody>
          <a:bodyPr>
            <a:normAutofit/>
          </a:bodyPr>
          <a:lstStyle/>
          <a:p>
            <a:pPr lvl="0"/>
            <a:r>
              <a:rPr lang="en-GB" sz="2400" dirty="0"/>
              <a:t>4. Improve how we do things</a:t>
            </a:r>
          </a:p>
        </p:txBody>
      </p:sp>
      <p:sp>
        <p:nvSpPr>
          <p:cNvPr id="4" name="Footer Placeholder 3">
            <a:extLst>
              <a:ext uri="{FF2B5EF4-FFF2-40B4-BE49-F238E27FC236}">
                <a16:creationId xmlns:a16="http://schemas.microsoft.com/office/drawing/2014/main" id="{C12E979E-37D3-9F4F-AB4D-FDD407AB6834}"/>
              </a:ext>
            </a:extLst>
          </p:cNvPr>
          <p:cNvSpPr>
            <a:spLocks noGrp="1"/>
          </p:cNvSpPr>
          <p:nvPr>
            <p:ph type="ftr" sz="quarter" idx="11"/>
          </p:nvPr>
        </p:nvSpPr>
        <p:spPr/>
        <p:txBody>
          <a:bodyPr/>
          <a:lstStyle/>
          <a:p>
            <a:r>
              <a:rPr lang="en-US"/>
              <a:t>www.austplants.com.au</a:t>
            </a:r>
          </a:p>
        </p:txBody>
      </p:sp>
      <p:graphicFrame>
        <p:nvGraphicFramePr>
          <p:cNvPr id="8" name="Table 8">
            <a:extLst>
              <a:ext uri="{FF2B5EF4-FFF2-40B4-BE49-F238E27FC236}">
                <a16:creationId xmlns:a16="http://schemas.microsoft.com/office/drawing/2014/main" id="{B70EAC87-1FDF-F44B-AB2A-CA808B64B53B}"/>
              </a:ext>
            </a:extLst>
          </p:cNvPr>
          <p:cNvGraphicFramePr>
            <a:graphicFrameLocks noGrp="1"/>
          </p:cNvGraphicFramePr>
          <p:nvPr>
            <p:ph idx="1"/>
            <p:extLst>
              <p:ext uri="{D42A27DB-BD31-4B8C-83A1-F6EECF244321}">
                <p14:modId xmlns:p14="http://schemas.microsoft.com/office/powerpoint/2010/main" val="3200556491"/>
              </p:ext>
            </p:extLst>
          </p:nvPr>
        </p:nvGraphicFramePr>
        <p:xfrm>
          <a:off x="1040576" y="1117154"/>
          <a:ext cx="8387204" cy="4412996"/>
        </p:xfrm>
        <a:graphic>
          <a:graphicData uri="http://schemas.openxmlformats.org/drawingml/2006/table">
            <a:tbl>
              <a:tblPr firstRow="1" bandRow="1">
                <a:tableStyleId>{0660B408-B3CF-4A94-85FC-2B1E0A45F4A2}</a:tableStyleId>
              </a:tblPr>
              <a:tblGrid>
                <a:gridCol w="1856860">
                  <a:extLst>
                    <a:ext uri="{9D8B030D-6E8A-4147-A177-3AD203B41FA5}">
                      <a16:colId xmlns:a16="http://schemas.microsoft.com/office/drawing/2014/main" val="1239647608"/>
                    </a:ext>
                  </a:extLst>
                </a:gridCol>
                <a:gridCol w="4307595">
                  <a:extLst>
                    <a:ext uri="{9D8B030D-6E8A-4147-A177-3AD203B41FA5}">
                      <a16:colId xmlns:a16="http://schemas.microsoft.com/office/drawing/2014/main" val="3868188412"/>
                    </a:ext>
                  </a:extLst>
                </a:gridCol>
                <a:gridCol w="2222749">
                  <a:extLst>
                    <a:ext uri="{9D8B030D-6E8A-4147-A177-3AD203B41FA5}">
                      <a16:colId xmlns:a16="http://schemas.microsoft.com/office/drawing/2014/main" val="2961691981"/>
                    </a:ext>
                  </a:extLst>
                </a:gridCol>
              </a:tblGrid>
              <a:tr h="343916">
                <a:tc>
                  <a:txBody>
                    <a:bodyPr/>
                    <a:lstStyle/>
                    <a:p>
                      <a:r>
                        <a:rPr lang="en-AU" sz="1200" dirty="0">
                          <a:latin typeface="+mn-lt"/>
                        </a:rPr>
                        <a:t>Initiatives</a:t>
                      </a:r>
                    </a:p>
                  </a:txBody>
                  <a:tcPr/>
                </a:tc>
                <a:tc>
                  <a:txBody>
                    <a:bodyPr/>
                    <a:lstStyle/>
                    <a:p>
                      <a:pPr marL="0" indent="0">
                        <a:buFont typeface="Arial" panose="020B0604020202020204" pitchFamily="34" charset="0"/>
                        <a:buNone/>
                      </a:pPr>
                      <a:r>
                        <a:rPr lang="en-AU" sz="1200" dirty="0">
                          <a:latin typeface="+mn-lt"/>
                        </a:rPr>
                        <a:t>What</a:t>
                      </a:r>
                    </a:p>
                  </a:txBody>
                  <a:tcPr/>
                </a:tc>
                <a:tc>
                  <a:txBody>
                    <a:bodyPr/>
                    <a:lstStyle/>
                    <a:p>
                      <a:pPr marL="0" indent="0">
                        <a:buFont typeface="Arial" panose="020B0604020202020204" pitchFamily="34" charset="0"/>
                        <a:buNone/>
                      </a:pPr>
                      <a:r>
                        <a:rPr lang="en-AU" sz="1200" dirty="0">
                          <a:latin typeface="+mn-lt"/>
                        </a:rPr>
                        <a:t>When/How</a:t>
                      </a:r>
                    </a:p>
                  </a:txBody>
                  <a:tcPr/>
                </a:tc>
                <a:extLst>
                  <a:ext uri="{0D108BD9-81ED-4DB2-BD59-A6C34878D82A}">
                    <a16:rowId xmlns:a16="http://schemas.microsoft.com/office/drawing/2014/main" val="860802652"/>
                  </a:ext>
                </a:extLst>
              </a:tr>
              <a:tr h="777240">
                <a:tc>
                  <a:txBody>
                    <a:bodyPr/>
                    <a:lstStyle/>
                    <a:p>
                      <a:pPr marL="285750" marR="0" lvl="0" indent="-285750" algn="l" defTabSz="742969" rtl="0" eaLnBrk="1" fontAlgn="auto" latinLnBrk="0" hangingPunct="1">
                        <a:lnSpc>
                          <a:spcPct val="100000"/>
                        </a:lnSpc>
                        <a:spcBef>
                          <a:spcPts val="0"/>
                        </a:spcBef>
                        <a:spcAft>
                          <a:spcPts val="0"/>
                        </a:spcAft>
                        <a:buClrTx/>
                        <a:buSzTx/>
                        <a:buFont typeface="+mj-lt"/>
                        <a:buAutoNum type="alphaLcParenR"/>
                        <a:tabLst/>
                        <a:defRPr/>
                      </a:pPr>
                      <a:r>
                        <a:rPr kumimoji="0" lang="en-AU" sz="1200" b="0" i="0" u="none" strike="noStrike" kern="1200" cap="none" spc="0" normalizeH="0" baseline="0" noProof="0" dirty="0">
                          <a:ln>
                            <a:noFill/>
                          </a:ln>
                          <a:solidFill>
                            <a:srgbClr val="000000"/>
                          </a:solidFill>
                          <a:effectLst/>
                          <a:uLnTx/>
                          <a:uFillTx/>
                          <a:latin typeface="+mn-lt"/>
                          <a:ea typeface="+mn-ea"/>
                          <a:cs typeface="+mn-cs"/>
                        </a:rPr>
                        <a:t>Clean up the constitution to make it easier to operate</a:t>
                      </a:r>
                    </a:p>
                  </a:txBody>
                  <a:tcPr/>
                </a:tc>
                <a:tc>
                  <a:txBody>
                    <a:bodyPr/>
                    <a:lstStyle/>
                    <a:p>
                      <a:pPr marL="0" indent="0">
                        <a:buFont typeface="Arial" panose="020B0604020202020204" pitchFamily="34" charset="0"/>
                        <a:buNone/>
                      </a:pPr>
                      <a:r>
                        <a:rPr lang="en-AU" sz="1200" dirty="0">
                          <a:latin typeface="+mn-lt"/>
                        </a:rPr>
                        <a:t>Decide what we want </a:t>
                      </a:r>
                      <a:r>
                        <a:rPr lang="en-AU" sz="1200" dirty="0" err="1">
                          <a:latin typeface="+mn-lt"/>
                        </a:rPr>
                        <a:t>eg</a:t>
                      </a:r>
                      <a:r>
                        <a:rPr lang="en-AU" sz="1200" dirty="0">
                          <a:latin typeface="+mn-lt"/>
                        </a:rPr>
                        <a:t> more flexible group structures, different board model</a:t>
                      </a:r>
                    </a:p>
                    <a:p>
                      <a:pPr marL="0" indent="0">
                        <a:buFont typeface="Arial" panose="020B0604020202020204" pitchFamily="34" charset="0"/>
                        <a:buNone/>
                      </a:pPr>
                      <a:r>
                        <a:rPr lang="en-AU" sz="1200" dirty="0">
                          <a:latin typeface="+mn-lt"/>
                        </a:rPr>
                        <a:t>Seek assistance to complete </a:t>
                      </a:r>
                    </a:p>
                  </a:txBody>
                  <a:tcPr/>
                </a:tc>
                <a:tc>
                  <a:txBody>
                    <a:bodyPr/>
                    <a:lstStyle/>
                    <a:p>
                      <a:pPr marL="0" indent="0">
                        <a:buFont typeface="Arial" panose="020B0604020202020204" pitchFamily="34" charset="0"/>
                        <a:buNone/>
                      </a:pPr>
                      <a:r>
                        <a:rPr lang="en-AU" sz="1200" dirty="0">
                          <a:latin typeface="+mn-lt"/>
                        </a:rPr>
                        <a:t>Plan for 2023</a:t>
                      </a:r>
                    </a:p>
                  </a:txBody>
                  <a:tcPr/>
                </a:tc>
                <a:extLst>
                  <a:ext uri="{0D108BD9-81ED-4DB2-BD59-A6C34878D82A}">
                    <a16:rowId xmlns:a16="http://schemas.microsoft.com/office/drawing/2014/main" val="952125950"/>
                  </a:ext>
                </a:extLst>
              </a:tr>
              <a:tr h="546931">
                <a:tc>
                  <a:txBody>
                    <a:bodyPr/>
                    <a:lstStyle/>
                    <a:p>
                      <a:pPr marL="285750" marR="0" lvl="0" indent="-285750" algn="l" defTabSz="742969" rtl="0" eaLnBrk="1" fontAlgn="auto" latinLnBrk="0" hangingPunct="1">
                        <a:lnSpc>
                          <a:spcPct val="100000"/>
                        </a:lnSpc>
                        <a:spcBef>
                          <a:spcPts val="0"/>
                        </a:spcBef>
                        <a:spcAft>
                          <a:spcPts val="0"/>
                        </a:spcAft>
                        <a:buClrTx/>
                        <a:buSzTx/>
                        <a:buFont typeface="+mj-lt"/>
                        <a:buAutoNum type="alphaLcParenR" startAt="2"/>
                        <a:tabLst/>
                        <a:defRPr/>
                      </a:pPr>
                      <a:r>
                        <a:rPr lang="en-AU" sz="1200" dirty="0">
                          <a:latin typeface="+mn-lt"/>
                        </a:rPr>
                        <a:t>Improve member care, particularly new members</a:t>
                      </a:r>
                    </a:p>
                  </a:txBody>
                  <a:tcPr/>
                </a:tc>
                <a:tc>
                  <a:txBody>
                    <a:bodyPr/>
                    <a:lstStyle/>
                    <a:p>
                      <a:pPr marL="0" indent="0">
                        <a:buFont typeface="Arial" panose="020B0604020202020204" pitchFamily="34" charset="0"/>
                        <a:buNone/>
                      </a:pPr>
                      <a:r>
                        <a:rPr lang="en-AU" sz="1200" dirty="0">
                          <a:latin typeface="+mn-lt"/>
                        </a:rPr>
                        <a:t>Develop list of suggestions to share </a:t>
                      </a:r>
                      <a:r>
                        <a:rPr lang="en-AU" sz="1200" dirty="0" err="1">
                          <a:latin typeface="+mn-lt"/>
                        </a:rPr>
                        <a:t>eg</a:t>
                      </a:r>
                      <a:r>
                        <a:rPr lang="en-AU" sz="1200" dirty="0">
                          <a:latin typeface="+mn-lt"/>
                        </a:rPr>
                        <a:t> exit </a:t>
                      </a:r>
                      <a:r>
                        <a:rPr lang="en-AU" sz="1200" dirty="0" err="1">
                          <a:latin typeface="+mn-lt"/>
                        </a:rPr>
                        <a:t>ivs</a:t>
                      </a:r>
                      <a:r>
                        <a:rPr lang="en-AU" sz="1200" dirty="0">
                          <a:latin typeface="+mn-lt"/>
                        </a:rPr>
                        <a:t> by DGs, welcome/greeter, free plants</a:t>
                      </a:r>
                    </a:p>
                    <a:p>
                      <a:pPr marL="0" indent="0">
                        <a:buFont typeface="Arial" panose="020B0604020202020204" pitchFamily="34" charset="0"/>
                        <a:buNone/>
                      </a:pPr>
                      <a:r>
                        <a:rPr lang="en-AU" sz="1200" dirty="0">
                          <a:latin typeface="+mn-lt"/>
                        </a:rPr>
                        <a:t>Create more opportunities for sharing insights, member packs, visit new members gardens with advice, new member outings</a:t>
                      </a:r>
                    </a:p>
                  </a:txBody>
                  <a:tcPr/>
                </a:tc>
                <a:tc>
                  <a:txBody>
                    <a:bodyPr/>
                    <a:lstStyle/>
                    <a:p>
                      <a:pPr marL="0" marR="0" lvl="0" indent="0" algn="l" defTabSz="742969" rtl="0" eaLnBrk="1" fontAlgn="auto" latinLnBrk="0" hangingPunct="1">
                        <a:lnSpc>
                          <a:spcPct val="100000"/>
                        </a:lnSpc>
                        <a:spcBef>
                          <a:spcPts val="0"/>
                        </a:spcBef>
                        <a:spcAft>
                          <a:spcPts val="0"/>
                        </a:spcAft>
                        <a:buClrTx/>
                        <a:buSzTx/>
                        <a:buFont typeface="Arial" panose="020B0604020202020204" pitchFamily="34" charset="0"/>
                        <a:buNone/>
                        <a:tabLst/>
                        <a:defRPr/>
                      </a:pPr>
                      <a:r>
                        <a:rPr lang="en-AU" sz="1200" dirty="0">
                          <a:latin typeface="+mn-lt"/>
                        </a:rPr>
                        <a:t>Develop a new member approach – Sept 2021</a:t>
                      </a:r>
                    </a:p>
                    <a:p>
                      <a:pPr marL="0" marR="0" lvl="0" indent="0" algn="l" defTabSz="742969" rtl="0" eaLnBrk="1" fontAlgn="auto" latinLnBrk="0" hangingPunct="1">
                        <a:lnSpc>
                          <a:spcPct val="100000"/>
                        </a:lnSpc>
                        <a:spcBef>
                          <a:spcPts val="0"/>
                        </a:spcBef>
                        <a:spcAft>
                          <a:spcPts val="0"/>
                        </a:spcAft>
                        <a:buClrTx/>
                        <a:buSzTx/>
                        <a:buFont typeface="Arial" panose="020B0604020202020204" pitchFamily="34" charset="0"/>
                        <a:buNone/>
                        <a:tabLst/>
                        <a:defRPr/>
                      </a:pPr>
                      <a:r>
                        <a:rPr lang="en-AU" sz="1200" dirty="0">
                          <a:latin typeface="+mn-lt"/>
                        </a:rPr>
                        <a:t>Start with new member info - Sept 2021 </a:t>
                      </a:r>
                    </a:p>
                    <a:p>
                      <a:pPr marL="0" marR="0" lvl="0" indent="0" algn="l" defTabSz="742969" rtl="0" eaLnBrk="1" fontAlgn="auto" latinLnBrk="0" hangingPunct="1">
                        <a:lnSpc>
                          <a:spcPct val="100000"/>
                        </a:lnSpc>
                        <a:spcBef>
                          <a:spcPts val="0"/>
                        </a:spcBef>
                        <a:spcAft>
                          <a:spcPts val="0"/>
                        </a:spcAft>
                        <a:buClrTx/>
                        <a:buSzTx/>
                        <a:buFont typeface="Arial" panose="020B0604020202020204" pitchFamily="34" charset="0"/>
                        <a:buNone/>
                        <a:tabLst/>
                        <a:defRPr/>
                      </a:pPr>
                      <a:r>
                        <a:rPr lang="en-AU" sz="1200" dirty="0">
                          <a:latin typeface="+mn-lt"/>
                        </a:rPr>
                        <a:t>Develop plan for next activities – Dec 2021</a:t>
                      </a:r>
                    </a:p>
                  </a:txBody>
                  <a:tcPr/>
                </a:tc>
                <a:extLst>
                  <a:ext uri="{0D108BD9-81ED-4DB2-BD59-A6C34878D82A}">
                    <a16:rowId xmlns:a16="http://schemas.microsoft.com/office/drawing/2014/main" val="603473476"/>
                  </a:ext>
                </a:extLst>
              </a:tr>
              <a:tr h="497664">
                <a:tc>
                  <a:txBody>
                    <a:bodyPr/>
                    <a:lstStyle/>
                    <a:p>
                      <a:pPr marL="342900" lvl="0" indent="-342900">
                        <a:buFont typeface="+mj-lt"/>
                        <a:buAutoNum type="alphaLcParenR" startAt="3"/>
                        <a:tabLst/>
                      </a:pPr>
                      <a:r>
                        <a:rPr lang="en-GB" sz="1200" dirty="0"/>
                        <a:t>Improve DG toolkit</a:t>
                      </a:r>
                    </a:p>
                  </a:txBody>
                  <a:tcPr/>
                </a:tc>
                <a:tc>
                  <a:txBody>
                    <a:bodyPr/>
                    <a:lstStyle/>
                    <a:p>
                      <a:pPr marL="0" indent="0">
                        <a:buFont typeface="Arial" panose="020B0604020202020204" pitchFamily="34" charset="0"/>
                        <a:buNone/>
                      </a:pPr>
                      <a:r>
                        <a:rPr lang="en-AU" sz="1200" dirty="0">
                          <a:latin typeface="+mn-lt"/>
                        </a:rPr>
                        <a:t>Develop speaker lists and travel policy</a:t>
                      </a:r>
                    </a:p>
                    <a:p>
                      <a:pPr marL="0" indent="0">
                        <a:buFont typeface="Arial" panose="020B0604020202020204" pitchFamily="34" charset="0"/>
                        <a:buNone/>
                      </a:pPr>
                      <a:r>
                        <a:rPr lang="en-AU" sz="1200" dirty="0">
                          <a:latin typeface="+mn-lt"/>
                        </a:rPr>
                        <a:t>Share ideas and resources </a:t>
                      </a:r>
                      <a:r>
                        <a:rPr lang="en-AU" sz="1200" dirty="0" err="1">
                          <a:latin typeface="+mn-lt"/>
                        </a:rPr>
                        <a:t>eg</a:t>
                      </a:r>
                      <a:r>
                        <a:rPr lang="en-AU" sz="1200" dirty="0">
                          <a:latin typeface="+mn-lt"/>
                        </a:rPr>
                        <a:t> presentations, Group email for publicity officers, governance outline, more frequent Pres discussions, group summaries as </a:t>
                      </a:r>
                      <a:r>
                        <a:rPr lang="en-AU" sz="1200" dirty="0" err="1">
                          <a:latin typeface="+mn-lt"/>
                        </a:rPr>
                        <a:t>enewsletter</a:t>
                      </a:r>
                      <a:r>
                        <a:rPr lang="en-AU" sz="1200" dirty="0">
                          <a:latin typeface="+mn-lt"/>
                        </a:rPr>
                        <a:t>, submission template </a:t>
                      </a:r>
                    </a:p>
                  </a:txBody>
                  <a:tcPr/>
                </a:tc>
                <a:tc>
                  <a:txBody>
                    <a:bodyPr/>
                    <a:lstStyle/>
                    <a:p>
                      <a:pPr marL="0" marR="0" lvl="0" indent="0" algn="l" defTabSz="742969" rtl="0" eaLnBrk="1" fontAlgn="auto" latinLnBrk="0" hangingPunct="1">
                        <a:lnSpc>
                          <a:spcPct val="100000"/>
                        </a:lnSpc>
                        <a:spcBef>
                          <a:spcPts val="0"/>
                        </a:spcBef>
                        <a:spcAft>
                          <a:spcPts val="0"/>
                        </a:spcAft>
                        <a:buClrTx/>
                        <a:buSzTx/>
                        <a:buFont typeface="Arial" panose="020B0604020202020204" pitchFamily="34" charset="0"/>
                        <a:buNone/>
                        <a:tabLst/>
                        <a:defRPr/>
                      </a:pPr>
                      <a:r>
                        <a:rPr lang="en-AU" sz="1200" dirty="0">
                          <a:latin typeface="+mn-lt"/>
                        </a:rPr>
                        <a:t>Dec 2021 for lists and ideas</a:t>
                      </a:r>
                    </a:p>
                  </a:txBody>
                  <a:tcPr/>
                </a:tc>
                <a:extLst>
                  <a:ext uri="{0D108BD9-81ED-4DB2-BD59-A6C34878D82A}">
                    <a16:rowId xmlns:a16="http://schemas.microsoft.com/office/drawing/2014/main" val="4220191141"/>
                  </a:ext>
                </a:extLst>
              </a:tr>
              <a:tr h="497664">
                <a:tc>
                  <a:txBody>
                    <a:bodyPr/>
                    <a:lstStyle/>
                    <a:p>
                      <a:pPr marL="342900" marR="0" lvl="0" indent="-342900" algn="l" defTabSz="742969" rtl="0" eaLnBrk="1" fontAlgn="auto" latinLnBrk="0" hangingPunct="1">
                        <a:lnSpc>
                          <a:spcPct val="100000"/>
                        </a:lnSpc>
                        <a:spcBef>
                          <a:spcPts val="0"/>
                        </a:spcBef>
                        <a:spcAft>
                          <a:spcPts val="0"/>
                        </a:spcAft>
                        <a:buClrTx/>
                        <a:buSzTx/>
                        <a:buFont typeface="+mj-lt"/>
                        <a:buAutoNum type="alphaLcParenR" startAt="4"/>
                        <a:tabLst/>
                        <a:defRPr/>
                      </a:pPr>
                      <a:r>
                        <a:rPr lang="en-AU" sz="1200" dirty="0">
                          <a:latin typeface="+mn-lt"/>
                        </a:rPr>
                        <a:t>Modernise Aust Plants journal</a:t>
                      </a:r>
                    </a:p>
                    <a:p>
                      <a:pPr marL="285750" indent="-285750">
                        <a:buFont typeface="+mj-lt"/>
                        <a:buAutoNum type="alphaLcParenR" startAt="4"/>
                      </a:pPr>
                      <a:endParaRPr lang="en-AU" sz="1200" dirty="0">
                        <a:latin typeface="+mn-lt"/>
                      </a:endParaRPr>
                    </a:p>
                  </a:txBody>
                  <a:tcPr/>
                </a:tc>
                <a:tc>
                  <a:txBody>
                    <a:bodyPr/>
                    <a:lstStyle/>
                    <a:p>
                      <a:pPr marL="0" marR="0" lvl="0" indent="0" algn="l" defTabSz="742969" rtl="0" eaLnBrk="1" fontAlgn="auto" latinLnBrk="0" hangingPunct="1">
                        <a:lnSpc>
                          <a:spcPct val="100000"/>
                        </a:lnSpc>
                        <a:spcBef>
                          <a:spcPts val="0"/>
                        </a:spcBef>
                        <a:spcAft>
                          <a:spcPts val="0"/>
                        </a:spcAft>
                        <a:buClrTx/>
                        <a:buSzTx/>
                        <a:buFont typeface="Arial" panose="020B0604020202020204" pitchFamily="34" charset="0"/>
                        <a:buNone/>
                        <a:tabLst/>
                        <a:defRPr/>
                      </a:pPr>
                      <a:r>
                        <a:rPr lang="en-AU" sz="1200" dirty="0">
                          <a:latin typeface="+mn-lt"/>
                        </a:rPr>
                        <a:t>Digitise over time, while retaining printed copies at a cost</a:t>
                      </a:r>
                    </a:p>
                    <a:p>
                      <a:pPr marL="0" indent="0">
                        <a:buFont typeface="Arial" panose="020B0604020202020204" pitchFamily="34" charset="0"/>
                        <a:buNone/>
                      </a:pPr>
                      <a:endParaRPr lang="en-AU" sz="1200" dirty="0">
                        <a:latin typeface="+mn-lt"/>
                      </a:endParaRPr>
                    </a:p>
                  </a:txBody>
                  <a:tcPr/>
                </a:tc>
                <a:tc>
                  <a:txBody>
                    <a:bodyPr/>
                    <a:lstStyle/>
                    <a:p>
                      <a:pPr marL="0" marR="0" lvl="0" indent="0" algn="l" defTabSz="742969" rtl="0" eaLnBrk="1" fontAlgn="auto" latinLnBrk="0" hangingPunct="1">
                        <a:lnSpc>
                          <a:spcPct val="100000"/>
                        </a:lnSpc>
                        <a:spcBef>
                          <a:spcPts val="0"/>
                        </a:spcBef>
                        <a:spcAft>
                          <a:spcPts val="0"/>
                        </a:spcAft>
                        <a:buClrTx/>
                        <a:buSzTx/>
                        <a:buFont typeface="Arial" panose="020B0604020202020204" pitchFamily="34" charset="0"/>
                        <a:buNone/>
                        <a:tabLst/>
                        <a:defRPr/>
                      </a:pPr>
                      <a:r>
                        <a:rPr lang="en-AU" sz="1200" dirty="0">
                          <a:latin typeface="+mn-lt"/>
                        </a:rPr>
                        <a:t>Scope what is required by end 2022. Plan approach and implementation by 2023</a:t>
                      </a:r>
                    </a:p>
                  </a:txBody>
                  <a:tcPr/>
                </a:tc>
                <a:extLst>
                  <a:ext uri="{0D108BD9-81ED-4DB2-BD59-A6C34878D82A}">
                    <a16:rowId xmlns:a16="http://schemas.microsoft.com/office/drawing/2014/main" val="465229920"/>
                  </a:ext>
                </a:extLst>
              </a:tr>
              <a:tr h="434340">
                <a:tc>
                  <a:txBody>
                    <a:bodyPr/>
                    <a:lstStyle/>
                    <a:p>
                      <a:pPr marL="342900" marR="0" lvl="0" indent="-342900" algn="l" defTabSz="742969" rtl="0" eaLnBrk="1" fontAlgn="auto" latinLnBrk="0" hangingPunct="1">
                        <a:lnSpc>
                          <a:spcPct val="100000"/>
                        </a:lnSpc>
                        <a:spcBef>
                          <a:spcPts val="0"/>
                        </a:spcBef>
                        <a:spcAft>
                          <a:spcPts val="0"/>
                        </a:spcAft>
                        <a:buClrTx/>
                        <a:buSzTx/>
                        <a:buFont typeface="+mj-lt"/>
                        <a:buAutoNum type="alphaLcParenR" startAt="5"/>
                        <a:tabLst/>
                        <a:defRPr/>
                      </a:pPr>
                      <a:r>
                        <a:rPr lang="en-AU" sz="1200" dirty="0">
                          <a:latin typeface="+mn-lt"/>
                        </a:rPr>
                        <a:t>Improve marketing and promotion</a:t>
                      </a:r>
                    </a:p>
                  </a:txBody>
                  <a:tcPr/>
                </a:tc>
                <a:tc>
                  <a:txBody>
                    <a:bodyPr/>
                    <a:lstStyle/>
                    <a:p>
                      <a:pPr marL="0" indent="0">
                        <a:buFont typeface="Arial" panose="020B0604020202020204" pitchFamily="34" charset="0"/>
                        <a:buNone/>
                      </a:pPr>
                      <a:r>
                        <a:rPr lang="en-AU" sz="1200" dirty="0">
                          <a:latin typeface="+mn-lt"/>
                        </a:rPr>
                        <a:t>Brochures, social media training, signage</a:t>
                      </a:r>
                    </a:p>
                  </a:txBody>
                  <a:tcPr/>
                </a:tc>
                <a:tc>
                  <a:txBody>
                    <a:bodyPr/>
                    <a:lstStyle/>
                    <a:p>
                      <a:pPr marL="0" marR="0" lvl="0" indent="0" algn="l" defTabSz="742969" rtl="0" eaLnBrk="1" fontAlgn="auto" latinLnBrk="0" hangingPunct="1">
                        <a:lnSpc>
                          <a:spcPct val="100000"/>
                        </a:lnSpc>
                        <a:spcBef>
                          <a:spcPts val="0"/>
                        </a:spcBef>
                        <a:spcAft>
                          <a:spcPts val="0"/>
                        </a:spcAft>
                        <a:buClrTx/>
                        <a:buSzTx/>
                        <a:buFont typeface="Arial" panose="020B0604020202020204" pitchFamily="34" charset="0"/>
                        <a:buNone/>
                        <a:tabLst/>
                        <a:defRPr/>
                      </a:pPr>
                      <a:r>
                        <a:rPr lang="en-AU" sz="1200" dirty="0">
                          <a:latin typeface="+mn-lt"/>
                        </a:rPr>
                        <a:t>Plan by end 2021</a:t>
                      </a:r>
                    </a:p>
                  </a:txBody>
                  <a:tcPr/>
                </a:tc>
                <a:extLst>
                  <a:ext uri="{0D108BD9-81ED-4DB2-BD59-A6C34878D82A}">
                    <a16:rowId xmlns:a16="http://schemas.microsoft.com/office/drawing/2014/main" val="2702866176"/>
                  </a:ext>
                </a:extLst>
              </a:tr>
            </a:tbl>
          </a:graphicData>
        </a:graphic>
      </p:graphicFrame>
      <p:sp>
        <p:nvSpPr>
          <p:cNvPr id="6" name="Slide Number Placeholder 5">
            <a:extLst>
              <a:ext uri="{FF2B5EF4-FFF2-40B4-BE49-F238E27FC236}">
                <a16:creationId xmlns:a16="http://schemas.microsoft.com/office/drawing/2014/main" id="{6313D2F7-4AC6-AF48-8EA4-4AE17F992E80}"/>
              </a:ext>
            </a:extLst>
          </p:cNvPr>
          <p:cNvSpPr>
            <a:spLocks noGrp="1"/>
          </p:cNvSpPr>
          <p:nvPr>
            <p:ph type="sldNum" sz="quarter" idx="12"/>
          </p:nvPr>
        </p:nvSpPr>
        <p:spPr/>
        <p:txBody>
          <a:bodyPr/>
          <a:lstStyle/>
          <a:p>
            <a:fld id="{6113E31D-E2AB-40D1-8B51-AFA5AFEF393A}" type="slidenum">
              <a:rPr lang="en-US" smtClean="0"/>
              <a:t>8</a:t>
            </a:fld>
            <a:endParaRPr lang="en-US"/>
          </a:p>
        </p:txBody>
      </p:sp>
      <p:pic>
        <p:nvPicPr>
          <p:cNvPr id="7" name="Picture 6">
            <a:extLst>
              <a:ext uri="{FF2B5EF4-FFF2-40B4-BE49-F238E27FC236}">
                <a16:creationId xmlns:a16="http://schemas.microsoft.com/office/drawing/2014/main" id="{83839D80-43C5-604D-9AF7-8572B0AAAF18}"/>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8044124" y="105812"/>
            <a:ext cx="1383656" cy="861168"/>
          </a:xfrm>
          <a:prstGeom prst="rect">
            <a:avLst/>
          </a:prstGeom>
        </p:spPr>
      </p:pic>
      <p:sp>
        <p:nvSpPr>
          <p:cNvPr id="9" name="Rectangle 8">
            <a:extLst>
              <a:ext uri="{FF2B5EF4-FFF2-40B4-BE49-F238E27FC236}">
                <a16:creationId xmlns:a16="http://schemas.microsoft.com/office/drawing/2014/main" id="{F99CFD56-7BA8-D24B-96DB-484A613FBFB7}"/>
              </a:ext>
            </a:extLst>
          </p:cNvPr>
          <p:cNvSpPr/>
          <p:nvPr/>
        </p:nvSpPr>
        <p:spPr>
          <a:xfrm>
            <a:off x="9014460" y="373363"/>
            <a:ext cx="427214" cy="629491"/>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Tree>
    <p:extLst>
      <p:ext uri="{BB962C8B-B14F-4D97-AF65-F5344CB8AC3E}">
        <p14:creationId xmlns:p14="http://schemas.microsoft.com/office/powerpoint/2010/main" val="2818532900"/>
      </p:ext>
    </p:extLst>
  </p:cSld>
  <p:clrMapOvr>
    <a:masterClrMapping/>
  </p:clrMapOvr>
</p:sld>
</file>

<file path=ppt/theme/theme1.xml><?xml version="1.0" encoding="utf-8"?>
<a:theme xmlns:a="http://schemas.openxmlformats.org/drawingml/2006/main" name="Retrospect">
  <a:themeElements>
    <a:clrScheme name="Custom 9">
      <a:dk1>
        <a:srgbClr val="000000"/>
      </a:dk1>
      <a:lt1>
        <a:srgbClr val="FFFFFF"/>
      </a:lt1>
      <a:dk2>
        <a:srgbClr val="1F497D"/>
      </a:dk2>
      <a:lt2>
        <a:srgbClr val="EEECE1"/>
      </a:lt2>
      <a:accent1>
        <a:srgbClr val="4F81BD"/>
      </a:accent1>
      <a:accent2>
        <a:srgbClr val="BF143B"/>
      </a:accent2>
      <a:accent3>
        <a:srgbClr val="9BBB59"/>
      </a:accent3>
      <a:accent4>
        <a:srgbClr val="8064A2"/>
      </a:accent4>
      <a:accent5>
        <a:srgbClr val="4BACC6"/>
      </a:accent5>
      <a:accent6>
        <a:srgbClr val="F79646"/>
      </a:accent6>
      <a:hlink>
        <a:srgbClr val="0000FF"/>
      </a:hlink>
      <a:folHlink>
        <a:srgbClr val="80008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APS PPT template.potx" id="{C1945650-3B9F-6F49-9288-98B159E11C01}" vid="{192114B6-B913-864F-BA48-CE81CF2DABE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4022</TotalTime>
  <Words>1473</Words>
  <Application>Microsoft Macintosh PowerPoint</Application>
  <PresentationFormat>A4 Paper (210x297 mm)</PresentationFormat>
  <Paragraphs>244</Paragraphs>
  <Slides>10</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10</vt:i4>
      </vt:variant>
    </vt:vector>
  </HeadingPairs>
  <TitlesOfParts>
    <vt:vector size="16" baseType="lpstr">
      <vt:lpstr>Arial</vt:lpstr>
      <vt:lpstr>Calibri</vt:lpstr>
      <vt:lpstr>Helvetica</vt:lpstr>
      <vt:lpstr>Helvetica Light</vt:lpstr>
      <vt:lpstr>Wingdings</vt:lpstr>
      <vt:lpstr>Retrospect</vt:lpstr>
      <vt:lpstr>We love Aussie plants</vt:lpstr>
      <vt:lpstr>Stocktake</vt:lpstr>
      <vt:lpstr>Strategy – the next 5 years</vt:lpstr>
      <vt:lpstr>Implementation timeline</vt:lpstr>
      <vt:lpstr>Strategy 2021 – 2026: Our audiences extend beyond members to the broader community</vt:lpstr>
      <vt:lpstr>1. Grow native plants in gardens</vt:lpstr>
      <vt:lpstr>2. Conserve native plants and places</vt:lpstr>
      <vt:lpstr>3. Spread the word</vt:lpstr>
      <vt:lpstr>4. Improve how we do things</vt:lpstr>
      <vt:lpstr>Outcomes and targets – the next 5 years</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Strategy: 2021 – 2024</dc:title>
  <dc:subject/>
  <dc:creator>Heather Miles</dc:creator>
  <cp:keywords/>
  <dc:description/>
  <cp:lastModifiedBy>Heather Miles</cp:lastModifiedBy>
  <cp:revision>488</cp:revision>
  <cp:lastPrinted>2021-03-22T07:07:21Z</cp:lastPrinted>
  <dcterms:created xsi:type="dcterms:W3CDTF">2020-12-18T04:28:45Z</dcterms:created>
  <dcterms:modified xsi:type="dcterms:W3CDTF">2021-07-26T04:33:52Z</dcterms:modified>
  <cp:category/>
</cp:coreProperties>
</file>